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0" r:id="rId4"/>
    <p:sldId id="265" r:id="rId5"/>
    <p:sldId id="263" r:id="rId6"/>
    <p:sldId id="262" r:id="rId7"/>
    <p:sldId id="266" r:id="rId8"/>
    <p:sldId id="267" r:id="rId9"/>
    <p:sldId id="269" r:id="rId10"/>
    <p:sldId id="271" r:id="rId11"/>
    <p:sldId id="268" r:id="rId12"/>
    <p:sldId id="272" r:id="rId13"/>
    <p:sldId id="273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C4B468-7CFD-48D2-A5AC-3A2D0F03BD91}" v="153" dt="2021-09-29T18:57:14.8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2" autoAdjust="0"/>
    <p:restoredTop sz="94660"/>
  </p:normalViewPr>
  <p:slideViewPr>
    <p:cSldViewPr snapToGrid="0">
      <p:cViewPr>
        <p:scale>
          <a:sx n="46" d="100"/>
          <a:sy n="46" d="100"/>
        </p:scale>
        <p:origin x="1164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95C89-2E28-4777-95B0-BA7EECAE3B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928" y="987552"/>
            <a:ext cx="8385048" cy="3081528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52321-4D71-4DA8-BD2C-DC22FC1525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5506" y="4480561"/>
            <a:ext cx="5993892" cy="1166495"/>
          </a:xfrm>
        </p:spPr>
        <p:txBody>
          <a:bodyPr>
            <a:normAutofit/>
          </a:bodyPr>
          <a:lstStyle>
            <a:lvl1pPr marL="0" indent="0" algn="ctr">
              <a:buNone/>
              <a:defRPr sz="1400" cap="all" spc="6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37183-71EA-4A92-8609-41ECB53F4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9F2E6-1ECC-4081-8EBF-C80C6C94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C3FA67-CD72-4503-BA25-FEC880107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772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83CBE-1EA9-4E8B-A281-C50B792E5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2EB1A0-A59D-4CB9-BABB-C6BF1D2E9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65B-940D-433C-AD76-2D6A42449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AB98E-314F-45C4-9A64-AD3FAE051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E49F32-B214-4A0C-8669-7FE4BA445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32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E4A6D-DAA1-4551-A093-3C36C1C8C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25FDA9-71CD-4B86-B291-BEBA43D8E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9F5B1-B635-4479-A426-B1D406650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3098-8769-47C3-80B2-C2942F984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A9297-65D4-45BE-BE6C-5531FC6A5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241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BA523-EF01-4656-9D54-347E984F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D52871-79D5-420E-8207-BEF7BE44A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D32D3-8223-4851-BB8E-CB489B975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4444B-9FC3-414D-8EA0-15AB806D5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C448B-FCF6-40C5-8BB6-15B70E889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252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79BA-620F-4443-807B-BE44F36F9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1709738"/>
            <a:ext cx="9430811" cy="2852737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C9A625-6442-4047-B545-433C445121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4589463"/>
            <a:ext cx="943081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EAA30-3B1A-4BEA-9835-33D2072451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56440-3149-446F-8105-485333B18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FEDB1-D604-4E10-B334-5DB303498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554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6E563-D552-439E-8DF5-45062D87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36873-2DD5-456E-A3A9-FE408419E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9848" y="1825625"/>
            <a:ext cx="4684057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C6B04C-FB9E-4A9E-8892-4B5B70289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19802" y="1825625"/>
            <a:ext cx="468405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E2F0B4-0E86-473E-BC42-78D856A00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9537-F43C-4042-B165-A00358F9E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F9F52F-61F2-4FEE-8989-2FB400190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041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32E5C-0B2D-4DB5-95F6-3C2C825DF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989993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F1C53-3F27-42E6-BE80-1DF579857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872132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8CC6CB-F028-4322-B54F-571203106F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7" y="2510632"/>
            <a:ext cx="4872133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D2CD7-554E-4EAA-BAF6-86ABB7E81D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89809" y="1681163"/>
            <a:ext cx="4849909" cy="823912"/>
          </a:xfrm>
        </p:spPr>
        <p:txBody>
          <a:bodyPr anchor="b">
            <a:noAutofit/>
          </a:bodyPr>
          <a:lstStyle>
            <a:lvl1pPr marL="0" indent="0">
              <a:buNone/>
              <a:defRPr sz="16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82A2D6-379C-4D26-90AC-9F2F46DCE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89810" y="2505075"/>
            <a:ext cx="4872134" cy="3684588"/>
          </a:xfrm>
        </p:spPr>
        <p:txBody>
          <a:bodyPr/>
          <a:lstStyle>
            <a:lvl2pPr>
              <a:defRPr b="1"/>
            </a:lvl2pPr>
            <a:lvl3pPr>
              <a:defRPr b="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A0E4F3-8A65-4788-AE96-1FB2060F4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522DA4-5EE1-440C-ADDE-D7B4F77B4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BC291E-B8EF-4ED7-A04A-23426C220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442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CB818-E8D0-497B-9A7E-4F281D0DB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E82B9D-CD58-4C05-8A78-CB6E0E9D4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E60CD-D6F3-40A7-BB8B-FEC8E3156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02B832-C4FE-4F88-85EA-DDC16A82B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110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75B2FC-801A-44A4-96BF-26A9E8B2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27F04-7E7E-485C-8B30-6B89E5A6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33C81-AA74-4BCE-AA9E-56E5791D0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50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FD3CB-0541-46AD-B35E-0E0A1375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8EFDE-1D7D-46B8-AB55-A3C02EDD1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5652153" cy="5403850"/>
          </a:xfrm>
        </p:spPr>
        <p:txBody>
          <a:bodyPr/>
          <a:lstStyle>
            <a:lvl1pPr>
              <a:defRPr sz="3200"/>
            </a:lvl1pPr>
            <a:lvl2pPr>
              <a:defRPr sz="2800" b="1"/>
            </a:lvl2pPr>
            <a:lvl3pPr>
              <a:defRPr sz="2400" b="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1D2F5-DB36-4943-8A14-96AFC4883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C07D4-6597-444C-9EFD-62021AE76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2D0D2C-70E8-4A24-9727-BEAF10B17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E0F6-7216-48A1-8BCA-770C6DE3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525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BEBD-5F1A-4111-A7F2-1CE82C9A6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0517FB-4008-4F68-B193-482971BA72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606C5F-0885-458F-9B21-47E60171B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86F2E-B752-4D78-8DC4-C96A1A00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898F52-2787-4BA2-BBBC-9395E9F86D50}" type="datetimeFigureOut">
              <a:rPr lang="en-US" smtClean="0"/>
              <a:t>9/30/2021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C37751-8BB8-4224-870A-A2953E760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2CE94-BD7E-44B3-9B5E-67D4BD3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B8A27-DF03-4546-BA93-21C967D57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505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1AFD227-869A-489C-A9B5-3F0498DF3C0C}"/>
              </a:ext>
            </a:extLst>
          </p:cNvPr>
          <p:cNvGrpSpPr/>
          <p:nvPr/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05E913-A9D9-4639-B104-1F07A4AF6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502920"/>
            <a:ext cx="96340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940CEB-B6D7-46E6-9843-515342140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874520"/>
            <a:ext cx="96340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AC8B5-8DFB-4920-8580-54824C831A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3736" y="6382512"/>
            <a:ext cx="28459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fld id="{B5898F52-2787-4BA2-BBBC-9395E9F86D50}" type="datetimeFigureOut">
              <a:rPr lang="en-US" smtClean="0"/>
              <a:pPr/>
              <a:t>9/30/2021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9E2D5D-B616-4048-9CB8-4D316BBDB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54871" y="2093199"/>
            <a:ext cx="4157472" cy="4160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2F0-8F3D-4AC5-9873-24666D0E0D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919" y="6382512"/>
            <a:ext cx="5009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2"/>
                </a:solidFill>
              </a:defRPr>
            </a:lvl1pPr>
          </a:lstStyle>
          <a:p>
            <a:fld id="{4C8B8A27-DF03-4546-BA93-21C967D57E5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538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4864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600" b="1" kern="1200">
          <a:solidFill>
            <a:schemeClr val="tx2"/>
          </a:solidFill>
          <a:latin typeface="+mn-lt"/>
          <a:ea typeface="+mn-ea"/>
          <a:cs typeface="+mn-cs"/>
        </a:defRPr>
      </a:lvl3pPr>
      <a:lvl4pPr marL="54864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Tx/>
        <a:buNone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834390" indent="-285750" algn="l" defTabSz="914400" rtl="0" eaLnBrk="1" latinLnBrk="0" hangingPunct="1">
        <a:lnSpc>
          <a:spcPct val="150000"/>
        </a:lnSpc>
        <a:spcBef>
          <a:spcPts val="500"/>
        </a:spcBef>
        <a:buClr>
          <a:schemeClr val="bg2">
            <a:lumMod val="7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7" name="Rectangle 12">
            <a:extLst>
              <a:ext uri="{FF2B5EF4-FFF2-40B4-BE49-F238E27FC236}">
                <a16:creationId xmlns:a16="http://schemas.microsoft.com/office/drawing/2014/main" id="{945D478C-A9A5-4832-89D8-703607711B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68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4">
            <a:extLst>
              <a:ext uri="{FF2B5EF4-FFF2-40B4-BE49-F238E27FC236}">
                <a16:creationId xmlns:a16="http://schemas.microsoft.com/office/drawing/2014/main" id="{0FB7F7C0-216C-466B-8AF5-7744BB3400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274" y="4764840"/>
            <a:ext cx="12205536" cy="20931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5D30CF-38EB-4A54-954E-B2527DF47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5958" y="5524839"/>
            <a:ext cx="8895351" cy="812767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latin typeface="Blackadder ITC" panose="04020505051007020D02" pitchFamily="82" charset="0"/>
              </a:rPr>
              <a:t>Made by</a:t>
            </a:r>
            <a:br>
              <a:rPr lang="en-US" sz="4000" dirty="0">
                <a:latin typeface="Blackadder ITC" panose="04020505051007020D02" pitchFamily="82" charset="0"/>
              </a:rPr>
            </a:br>
            <a:r>
              <a:rPr lang="en-US" sz="4000" dirty="0">
                <a:latin typeface="Blackadder ITC" panose="04020505051007020D02" pitchFamily="82" charset="0"/>
              </a:rPr>
              <a:t>Negar . Hayat . </a:t>
            </a:r>
            <a:r>
              <a:rPr lang="en-US" sz="4000" dirty="0" err="1">
                <a:latin typeface="Blackadder ITC" panose="04020505051007020D02" pitchFamily="82" charset="0"/>
              </a:rPr>
              <a:t>Maral</a:t>
            </a:r>
            <a:endParaRPr lang="en-US" sz="4000" dirty="0">
              <a:latin typeface="Blackadder ITC" panose="04020505051007020D02" pitchFamily="8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EA917B-434B-4867-86FF-2C1E6269C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0094" y="1184850"/>
            <a:ext cx="6160751" cy="2833945"/>
          </a:xfrm>
          <a:prstGeom prst="rect">
            <a:avLst/>
          </a:prstGeom>
        </p:spPr>
      </p:pic>
      <p:grpSp>
        <p:nvGrpSpPr>
          <p:cNvPr id="119" name="Group 16">
            <a:extLst>
              <a:ext uri="{FF2B5EF4-FFF2-40B4-BE49-F238E27FC236}">
                <a16:creationId xmlns:a16="http://schemas.microsoft.com/office/drawing/2014/main" id="{67A83510-2790-4866-911D-2E1588DF5FC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459" y="4517731"/>
            <a:ext cx="12157773" cy="494218"/>
            <a:chOff x="18956" y="5952517"/>
            <a:chExt cx="12157773" cy="494218"/>
          </a:xfrm>
          <a:solidFill>
            <a:schemeClr val="bg2">
              <a:lumMod val="90000"/>
            </a:schemeClr>
          </a:solidFill>
        </p:grpSpPr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DAB74ACE-7603-4829-88FE-C3C2B05EBD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37219" y="635615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0" name="Freeform 15">
              <a:extLst>
                <a:ext uri="{FF2B5EF4-FFF2-40B4-BE49-F238E27FC236}">
                  <a16:creationId xmlns:a16="http://schemas.microsoft.com/office/drawing/2014/main" id="{DE3E37A0-8723-42F4-9435-F06BD01914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39192" y="6359421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0C5FE567-8965-4799-B1E6-8A6E1A8488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84660" y="6368396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1" name="Freeform 22">
              <a:extLst>
                <a:ext uri="{FF2B5EF4-FFF2-40B4-BE49-F238E27FC236}">
                  <a16:creationId xmlns:a16="http://schemas.microsoft.com/office/drawing/2014/main" id="{BA3FF2FD-6394-4F97-B186-BD4A98C619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53573" y="6308012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2" name="Freeform 8">
              <a:extLst>
                <a:ext uri="{FF2B5EF4-FFF2-40B4-BE49-F238E27FC236}">
                  <a16:creationId xmlns:a16="http://schemas.microsoft.com/office/drawing/2014/main" id="{1A361C9F-AD97-4338-B557-8766AFD033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956" y="595659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3" name="Freeform 19">
              <a:extLst>
                <a:ext uri="{FF2B5EF4-FFF2-40B4-BE49-F238E27FC236}">
                  <a16:creationId xmlns:a16="http://schemas.microsoft.com/office/drawing/2014/main" id="{F4FAA936-A80F-43B5-8A7D-17CC7CF771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09370" y="629157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21246F32-1BA7-40E4-9AF9-CA517D4413C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52381" y="6295774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4" name="Freeform 23">
              <a:extLst>
                <a:ext uri="{FF2B5EF4-FFF2-40B4-BE49-F238E27FC236}">
                  <a16:creationId xmlns:a16="http://schemas.microsoft.com/office/drawing/2014/main" id="{C18EE8CE-BCF9-4C64-B335-C7830B03F3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83090" y="6322699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5" name="Freeform 26">
              <a:extLst>
                <a:ext uri="{FF2B5EF4-FFF2-40B4-BE49-F238E27FC236}">
                  <a16:creationId xmlns:a16="http://schemas.microsoft.com/office/drawing/2014/main" id="{64AC2B2B-568F-4175-8D84-AD8F6B563FB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04559" y="6308010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6" name="Freeform 27">
              <a:extLst>
                <a:ext uri="{FF2B5EF4-FFF2-40B4-BE49-F238E27FC236}">
                  <a16:creationId xmlns:a16="http://schemas.microsoft.com/office/drawing/2014/main" id="{D9C6CF5C-8CF6-4274-86E0-CAF4A31F43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37280" y="6282192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28">
              <a:extLst>
                <a:ext uri="{FF2B5EF4-FFF2-40B4-BE49-F238E27FC236}">
                  <a16:creationId xmlns:a16="http://schemas.microsoft.com/office/drawing/2014/main" id="{3BFC56A2-55B3-432A-BD3B-4B2423A683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194538" y="62900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7" name="Freeform 30">
              <a:extLst>
                <a:ext uri="{FF2B5EF4-FFF2-40B4-BE49-F238E27FC236}">
                  <a16:creationId xmlns:a16="http://schemas.microsoft.com/office/drawing/2014/main" id="{BB036CEA-B307-404A-89D6-9414F417D2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42191" y="6338204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" name="Freeform 43">
              <a:extLst>
                <a:ext uri="{FF2B5EF4-FFF2-40B4-BE49-F238E27FC236}">
                  <a16:creationId xmlns:a16="http://schemas.microsoft.com/office/drawing/2014/main" id="{CB37E5F5-B903-4611-A739-0B7FBE8510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02106" y="6043523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8" name="Freeform 51">
              <a:extLst>
                <a:ext uri="{FF2B5EF4-FFF2-40B4-BE49-F238E27FC236}">
                  <a16:creationId xmlns:a16="http://schemas.microsoft.com/office/drawing/2014/main" id="{B1012F2B-A8F1-4FD5-8E6F-1CC97D0AA8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10297" y="6035458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" name="Freeform 52">
              <a:extLst>
                <a:ext uri="{FF2B5EF4-FFF2-40B4-BE49-F238E27FC236}">
                  <a16:creationId xmlns:a16="http://schemas.microsoft.com/office/drawing/2014/main" id="{C04C6E0B-838E-4B10-91CA-29C498382A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77444" y="6038724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9" name="Freeform 53">
              <a:extLst>
                <a:ext uri="{FF2B5EF4-FFF2-40B4-BE49-F238E27FC236}">
                  <a16:creationId xmlns:a16="http://schemas.microsoft.com/office/drawing/2014/main" id="{15D6CFEB-4FC5-45C3-8BDF-95EAD1EDFC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71034" y="603546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" name="Freeform 54">
              <a:extLst>
                <a:ext uri="{FF2B5EF4-FFF2-40B4-BE49-F238E27FC236}">
                  <a16:creationId xmlns:a16="http://schemas.microsoft.com/office/drawing/2014/main" id="{EA8E01BA-7055-4707-906A-F08E2E2535E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094009" y="6011795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" name="Freeform 55">
              <a:extLst>
                <a:ext uri="{FF2B5EF4-FFF2-40B4-BE49-F238E27FC236}">
                  <a16:creationId xmlns:a16="http://schemas.microsoft.com/office/drawing/2014/main" id="{CDA2DE76-0D5E-4F6F-95E7-508B725F8A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64556" y="604198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" name="Freeform 56">
              <a:extLst>
                <a:ext uri="{FF2B5EF4-FFF2-40B4-BE49-F238E27FC236}">
                  <a16:creationId xmlns:a16="http://schemas.microsoft.com/office/drawing/2014/main" id="{669578C5-3D06-4B77-A897-A014B441B5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92340" y="5985586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" name="Freeform 57">
              <a:extLst>
                <a:ext uri="{FF2B5EF4-FFF2-40B4-BE49-F238E27FC236}">
                  <a16:creationId xmlns:a16="http://schemas.microsoft.com/office/drawing/2014/main" id="{85AA3005-AAD0-4587-B352-ECD937D614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37697" y="6020771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8" name="Freeform 59">
              <a:extLst>
                <a:ext uri="{FF2B5EF4-FFF2-40B4-BE49-F238E27FC236}">
                  <a16:creationId xmlns:a16="http://schemas.microsoft.com/office/drawing/2014/main" id="{B4E9730F-E8B1-4F7C-BA99-3B3016F104E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73186" y="605207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9" name="Freeform 60">
              <a:extLst>
                <a:ext uri="{FF2B5EF4-FFF2-40B4-BE49-F238E27FC236}">
                  <a16:creationId xmlns:a16="http://schemas.microsoft.com/office/drawing/2014/main" id="{A8922D05-C325-4918-84E6-1C62AD7BE0B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25017" y="6002818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0" name="Freeform 61">
              <a:extLst>
                <a:ext uri="{FF2B5EF4-FFF2-40B4-BE49-F238E27FC236}">
                  <a16:creationId xmlns:a16="http://schemas.microsoft.com/office/drawing/2014/main" id="{38DD42E8-8604-45E3-99FE-72D479AF2C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72460" y="595712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2E946C70-11C9-4C85-BE3B-1149117F38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08414" y="6286792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48F637C4-CFB7-4421-9DAB-6730244B2C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34353" y="62661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3" name="Freeform 7">
              <a:extLst>
                <a:ext uri="{FF2B5EF4-FFF2-40B4-BE49-F238E27FC236}">
                  <a16:creationId xmlns:a16="http://schemas.microsoft.com/office/drawing/2014/main" id="{6E137FD9-DCB4-4E5A-960B-350C3627EE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77783" y="6246129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4" name="Freeform 8">
              <a:extLst>
                <a:ext uri="{FF2B5EF4-FFF2-40B4-BE49-F238E27FC236}">
                  <a16:creationId xmlns:a16="http://schemas.microsoft.com/office/drawing/2014/main" id="{9DCD8437-9BFD-44B4-AAC8-75388190F2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82245" y="6242949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5" name="Freeform 9">
              <a:extLst>
                <a:ext uri="{FF2B5EF4-FFF2-40B4-BE49-F238E27FC236}">
                  <a16:creationId xmlns:a16="http://schemas.microsoft.com/office/drawing/2014/main" id="{C9EEBF9B-D5F1-4EE3-A46A-A5A5E396A4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68040" y="628219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6" name="Freeform 11">
              <a:extLst>
                <a:ext uri="{FF2B5EF4-FFF2-40B4-BE49-F238E27FC236}">
                  <a16:creationId xmlns:a16="http://schemas.microsoft.com/office/drawing/2014/main" id="{3A77B17D-E4D2-444B-8D75-F0171A3E85E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10851" y="6246285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7" name="Freeform 12">
              <a:extLst>
                <a:ext uri="{FF2B5EF4-FFF2-40B4-BE49-F238E27FC236}">
                  <a16:creationId xmlns:a16="http://schemas.microsoft.com/office/drawing/2014/main" id="{5FDB9442-6054-49E2-948E-D30AD9E09F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28371" y="6264238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8" name="Freeform 13">
              <a:extLst>
                <a:ext uri="{FF2B5EF4-FFF2-40B4-BE49-F238E27FC236}">
                  <a16:creationId xmlns:a16="http://schemas.microsoft.com/office/drawing/2014/main" id="{3E1DF8B7-7CB2-4181-8525-4EE2D5D9EEA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56011" y="630164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49" name="Freeform 14">
              <a:extLst>
                <a:ext uri="{FF2B5EF4-FFF2-40B4-BE49-F238E27FC236}">
                  <a16:creationId xmlns:a16="http://schemas.microsoft.com/office/drawing/2014/main" id="{4B3B2382-7947-4BAF-BF2F-830393F8EF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33279" y="626710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AC95E7F5-BA75-4053-AC8F-81ACC42626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73156" y="6239757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1" name="Freeform 17">
              <a:extLst>
                <a:ext uri="{FF2B5EF4-FFF2-40B4-BE49-F238E27FC236}">
                  <a16:creationId xmlns:a16="http://schemas.microsoft.com/office/drawing/2014/main" id="{8D431126-FDB6-42AF-BC9E-58E4C417BA2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98709" y="6264239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2" name="Freeform 21">
              <a:extLst>
                <a:ext uri="{FF2B5EF4-FFF2-40B4-BE49-F238E27FC236}">
                  <a16:creationId xmlns:a16="http://schemas.microsoft.com/office/drawing/2014/main" id="{4AA2BE9B-BD88-4958-B98E-7363A0FD5C9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47787" y="62185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3" name="Freeform 25">
              <a:extLst>
                <a:ext uri="{FF2B5EF4-FFF2-40B4-BE49-F238E27FC236}">
                  <a16:creationId xmlns:a16="http://schemas.microsoft.com/office/drawing/2014/main" id="{BA18EADE-8501-4251-ADCD-EB02B73DF1D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90115" y="6200589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4" name="Freeform 29">
              <a:extLst>
                <a:ext uri="{FF2B5EF4-FFF2-40B4-BE49-F238E27FC236}">
                  <a16:creationId xmlns:a16="http://schemas.microsoft.com/office/drawing/2014/main" id="{D1886B2F-FFB5-4032-A012-EAE8464DDA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11181" y="6179372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5" name="Freeform 31">
              <a:extLst>
                <a:ext uri="{FF2B5EF4-FFF2-40B4-BE49-F238E27FC236}">
                  <a16:creationId xmlns:a16="http://schemas.microsoft.com/office/drawing/2014/main" id="{65048464-3972-4F85-858C-BD0D6CC8A6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3201" y="6241343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6" name="Freeform 32">
              <a:extLst>
                <a:ext uri="{FF2B5EF4-FFF2-40B4-BE49-F238E27FC236}">
                  <a16:creationId xmlns:a16="http://schemas.microsoft.com/office/drawing/2014/main" id="{9B136B45-B116-4EA4-802D-0D9EC238C9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06775" y="5979446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7" name="Freeform 33">
              <a:extLst>
                <a:ext uri="{FF2B5EF4-FFF2-40B4-BE49-F238E27FC236}">
                  <a16:creationId xmlns:a16="http://schemas.microsoft.com/office/drawing/2014/main" id="{F7DA7C34-DDA0-41AB-A47F-E981F63E23D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27423" y="6028408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8" name="Freeform 34">
              <a:extLst>
                <a:ext uri="{FF2B5EF4-FFF2-40B4-BE49-F238E27FC236}">
                  <a16:creationId xmlns:a16="http://schemas.microsoft.com/office/drawing/2014/main" id="{BB16C09B-E126-49FC-B0C4-2CB43FA0387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34031" y="6019431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59" name="Freeform 35">
              <a:extLst>
                <a:ext uri="{FF2B5EF4-FFF2-40B4-BE49-F238E27FC236}">
                  <a16:creationId xmlns:a16="http://schemas.microsoft.com/office/drawing/2014/main" id="{A12A7CBF-E4C8-4085-88C3-03102FE468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24491" y="601290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0" name="Freeform 36">
              <a:extLst>
                <a:ext uri="{FF2B5EF4-FFF2-40B4-BE49-F238E27FC236}">
                  <a16:creationId xmlns:a16="http://schemas.microsoft.com/office/drawing/2014/main" id="{55CA9A4D-ABE6-426B-B7F0-F5B933349CB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57884" y="598271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1" name="Freeform 37">
              <a:extLst>
                <a:ext uri="{FF2B5EF4-FFF2-40B4-BE49-F238E27FC236}">
                  <a16:creationId xmlns:a16="http://schemas.microsoft.com/office/drawing/2014/main" id="{8A4F3A5B-B199-4716-ADF4-5E33A7C0D1A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49584" y="5970470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2" name="Freeform 38">
              <a:extLst>
                <a:ext uri="{FF2B5EF4-FFF2-40B4-BE49-F238E27FC236}">
                  <a16:creationId xmlns:a16="http://schemas.microsoft.com/office/drawing/2014/main" id="{5846F32E-5DDD-4AF4-BE1C-5F1A3FF10D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29398" y="601045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3" name="Freeform 39">
              <a:extLst>
                <a:ext uri="{FF2B5EF4-FFF2-40B4-BE49-F238E27FC236}">
                  <a16:creationId xmlns:a16="http://schemas.microsoft.com/office/drawing/2014/main" id="{AFE38B2F-69BC-4661-84A3-EA04CDC3FEC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80384" y="5998215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4" name="Freeform 40">
              <a:extLst>
                <a:ext uri="{FF2B5EF4-FFF2-40B4-BE49-F238E27FC236}">
                  <a16:creationId xmlns:a16="http://schemas.microsoft.com/office/drawing/2014/main" id="{5CA6F12C-4208-48A6-B7B0-DD18CB39924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21911" y="599495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5" name="Freeform 41">
              <a:extLst>
                <a:ext uri="{FF2B5EF4-FFF2-40B4-BE49-F238E27FC236}">
                  <a16:creationId xmlns:a16="http://schemas.microsoft.com/office/drawing/2014/main" id="{0F08EA53-C6C6-49F1-B8DA-E20FFD6078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38116" y="59949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6" name="Freeform 42">
              <a:extLst>
                <a:ext uri="{FF2B5EF4-FFF2-40B4-BE49-F238E27FC236}">
                  <a16:creationId xmlns:a16="http://schemas.microsoft.com/office/drawing/2014/main" id="{6B6EA655-7497-4604-92DF-43CE7322ED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0716" y="5973734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7" name="Freeform 44">
              <a:extLst>
                <a:ext uri="{FF2B5EF4-FFF2-40B4-BE49-F238E27FC236}">
                  <a16:creationId xmlns:a16="http://schemas.microsoft.com/office/drawing/2014/main" id="{082FFE9A-67C2-471A-AF37-ED9C238DBE7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39354" y="5976998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8" name="Freeform 45">
              <a:extLst>
                <a:ext uri="{FF2B5EF4-FFF2-40B4-BE49-F238E27FC236}">
                  <a16:creationId xmlns:a16="http://schemas.microsoft.com/office/drawing/2014/main" id="{B0FD6176-7431-446D-91DB-56644A93C1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906" y="5952517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69" name="Freeform 46">
              <a:extLst>
                <a:ext uri="{FF2B5EF4-FFF2-40B4-BE49-F238E27FC236}">
                  <a16:creationId xmlns:a16="http://schemas.microsoft.com/office/drawing/2014/main" id="{A46603FA-6405-410B-AD8A-3D75BE7A853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895937" y="6000664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0" name="Freeform 47">
              <a:extLst>
                <a:ext uri="{FF2B5EF4-FFF2-40B4-BE49-F238E27FC236}">
                  <a16:creationId xmlns:a16="http://schemas.microsoft.com/office/drawing/2014/main" id="{6BE439BF-AE87-4F53-9DC9-72414AD1F1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65326" y="5973733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1" name="Freeform 48">
              <a:extLst>
                <a:ext uri="{FF2B5EF4-FFF2-40B4-BE49-F238E27FC236}">
                  <a16:creationId xmlns:a16="http://schemas.microsoft.com/office/drawing/2014/main" id="{55C88911-7FE8-4196-8D02-DAB1B62D97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15444" y="599274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2" name="Freeform 49">
              <a:extLst>
                <a:ext uri="{FF2B5EF4-FFF2-40B4-BE49-F238E27FC236}">
                  <a16:creationId xmlns:a16="http://schemas.microsoft.com/office/drawing/2014/main" id="{BAD26C77-660F-4C9C-9A98-234048198B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5687" y="5955781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" name="Freeform 8">
              <a:extLst>
                <a:ext uri="{FF2B5EF4-FFF2-40B4-BE49-F238E27FC236}">
                  <a16:creationId xmlns:a16="http://schemas.microsoft.com/office/drawing/2014/main" id="{507A2021-3F23-43FC-AB0D-130B5759067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83670" y="601943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" name="Freeform 106">
              <a:extLst>
                <a:ext uri="{FF2B5EF4-FFF2-40B4-BE49-F238E27FC236}">
                  <a16:creationId xmlns:a16="http://schemas.microsoft.com/office/drawing/2014/main" id="{CB855C11-52EB-43D9-8831-1A26FCE12A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451" y="6204541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19">
              <a:extLst>
                <a:ext uri="{FF2B5EF4-FFF2-40B4-BE49-F238E27FC236}">
                  <a16:creationId xmlns:a16="http://schemas.microsoft.com/office/drawing/2014/main" id="{1A6AD416-1A17-49A9-8301-8C0A5A78CA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397390" y="6351960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F03687D9-14CC-461B-B4B5-907E10B6A1A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40401" y="6356159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26">
              <a:extLst>
                <a:ext uri="{FF2B5EF4-FFF2-40B4-BE49-F238E27FC236}">
                  <a16:creationId xmlns:a16="http://schemas.microsoft.com/office/drawing/2014/main" id="{FCC639BE-A7F9-46A2-955A-3ACA454554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49121" y="6351959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27">
              <a:extLst>
                <a:ext uri="{FF2B5EF4-FFF2-40B4-BE49-F238E27FC236}">
                  <a16:creationId xmlns:a16="http://schemas.microsoft.com/office/drawing/2014/main" id="{B3FED40E-A961-4D78-947A-5AC1BD5100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25300" y="6342577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28">
              <a:extLst>
                <a:ext uri="{FF2B5EF4-FFF2-40B4-BE49-F238E27FC236}">
                  <a16:creationId xmlns:a16="http://schemas.microsoft.com/office/drawing/2014/main" id="{1445BCDF-9E07-46AD-A6B5-5BEFA223C1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51300" y="6351959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55">
              <a:extLst>
                <a:ext uri="{FF2B5EF4-FFF2-40B4-BE49-F238E27FC236}">
                  <a16:creationId xmlns:a16="http://schemas.microsoft.com/office/drawing/2014/main" id="{23324DC7-93D9-451A-9ABF-1B4D92BF22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988188" y="6083917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56">
              <a:extLst>
                <a:ext uri="{FF2B5EF4-FFF2-40B4-BE49-F238E27FC236}">
                  <a16:creationId xmlns:a16="http://schemas.microsoft.com/office/drawing/2014/main" id="{003474BA-A947-4598-96BB-BAACE2411DC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80360" y="6045971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57">
              <a:extLst>
                <a:ext uri="{FF2B5EF4-FFF2-40B4-BE49-F238E27FC236}">
                  <a16:creationId xmlns:a16="http://schemas.microsoft.com/office/drawing/2014/main" id="{04426A72-0FD0-478F-AAC5-B49E1425353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25717" y="6081156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60">
              <a:extLst>
                <a:ext uri="{FF2B5EF4-FFF2-40B4-BE49-F238E27FC236}">
                  <a16:creationId xmlns:a16="http://schemas.microsoft.com/office/drawing/2014/main" id="{17260BB0-9DCA-4927-89A5-1314AD40EB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13037" y="606320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61">
              <a:extLst>
                <a:ext uri="{FF2B5EF4-FFF2-40B4-BE49-F238E27FC236}">
                  <a16:creationId xmlns:a16="http://schemas.microsoft.com/office/drawing/2014/main" id="{F459656F-63AC-4FC7-8D12-282B9B0C4C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60480" y="6017506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5">
              <a:extLst>
                <a:ext uri="{FF2B5EF4-FFF2-40B4-BE49-F238E27FC236}">
                  <a16:creationId xmlns:a16="http://schemas.microsoft.com/office/drawing/2014/main" id="{5C345A48-BE33-4B10-AF97-207DC7E2CC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6434" y="6347177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6">
              <a:extLst>
                <a:ext uri="{FF2B5EF4-FFF2-40B4-BE49-F238E27FC236}">
                  <a16:creationId xmlns:a16="http://schemas.microsoft.com/office/drawing/2014/main" id="{65503F74-3A89-46DD-AD4D-9BB164E252C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310592" y="6345841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7">
              <a:extLst>
                <a:ext uri="{FF2B5EF4-FFF2-40B4-BE49-F238E27FC236}">
                  <a16:creationId xmlns:a16="http://schemas.microsoft.com/office/drawing/2014/main" id="{5D8D4A6C-9C30-46E6-953F-8FFE24534F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65803" y="6306514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8">
              <a:extLst>
                <a:ext uri="{FF2B5EF4-FFF2-40B4-BE49-F238E27FC236}">
                  <a16:creationId xmlns:a16="http://schemas.microsoft.com/office/drawing/2014/main" id="{844B12AB-BDBA-412B-8127-0671AB6BF8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670714" y="633931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9">
              <a:extLst>
                <a:ext uri="{FF2B5EF4-FFF2-40B4-BE49-F238E27FC236}">
                  <a16:creationId xmlns:a16="http://schemas.microsoft.com/office/drawing/2014/main" id="{84AE8FA4-8AC5-4D0E-9FF8-B6F6D961FC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956060" y="6342577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11">
              <a:extLst>
                <a:ext uri="{FF2B5EF4-FFF2-40B4-BE49-F238E27FC236}">
                  <a16:creationId xmlns:a16="http://schemas.microsoft.com/office/drawing/2014/main" id="{462515DF-512D-49E0-B5FE-637D9E352B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198871" y="6306670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12">
              <a:extLst>
                <a:ext uri="{FF2B5EF4-FFF2-40B4-BE49-F238E27FC236}">
                  <a16:creationId xmlns:a16="http://schemas.microsoft.com/office/drawing/2014/main" id="{342CB8A0-096D-4A9F-B962-294DB670BD7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16391" y="6324623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13">
              <a:extLst>
                <a:ext uri="{FF2B5EF4-FFF2-40B4-BE49-F238E27FC236}">
                  <a16:creationId xmlns:a16="http://schemas.microsoft.com/office/drawing/2014/main" id="{6870353D-6B96-4946-8BB5-015BF6E6E2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44031" y="636203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14">
              <a:extLst>
                <a:ext uri="{FF2B5EF4-FFF2-40B4-BE49-F238E27FC236}">
                  <a16:creationId xmlns:a16="http://schemas.microsoft.com/office/drawing/2014/main" id="{20249E38-6114-4065-8836-941D6C55D5D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70859" y="631809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BDA5073D-3C1B-4779-8DEF-FD9CD5308D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61176" y="6300142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17">
              <a:extLst>
                <a:ext uri="{FF2B5EF4-FFF2-40B4-BE49-F238E27FC236}">
                  <a16:creationId xmlns:a16="http://schemas.microsoft.com/office/drawing/2014/main" id="{79505220-ED85-46B5-A218-0991FA57948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9205" y="6341355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21">
              <a:extLst>
                <a:ext uri="{FF2B5EF4-FFF2-40B4-BE49-F238E27FC236}">
                  <a16:creationId xmlns:a16="http://schemas.microsoft.com/office/drawing/2014/main" id="{A8513416-DF87-4A83-8026-AF40654BAE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30057" y="6318096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25">
              <a:extLst>
                <a:ext uri="{FF2B5EF4-FFF2-40B4-BE49-F238E27FC236}">
                  <a16:creationId xmlns:a16="http://schemas.microsoft.com/office/drawing/2014/main" id="{AF0489C4-7984-4A49-9D02-ACE2DD3EC8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30591" y="630912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3DB0DE7C-BF6D-4059-94C4-FD4D6E7BA9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497041" y="6299934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31">
              <a:extLst>
                <a:ext uri="{FF2B5EF4-FFF2-40B4-BE49-F238E27FC236}">
                  <a16:creationId xmlns:a16="http://schemas.microsoft.com/office/drawing/2014/main" id="{5B58E23E-6D06-4F24-B6F8-98AE632C2AE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07517" y="6336989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7D87D95A-4B48-4140-BB5C-9A33AACBFA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94795" y="6039831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33">
              <a:extLst>
                <a:ext uri="{FF2B5EF4-FFF2-40B4-BE49-F238E27FC236}">
                  <a16:creationId xmlns:a16="http://schemas.microsoft.com/office/drawing/2014/main" id="{6D78BEA4-B995-4BEC-A3B4-C580D646AD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5443" y="6088793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C075F1AC-7155-4487-8B7A-0C74E2C65D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22051" y="6079816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2923812A-0930-464A-B863-8232CDF9BE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06684" y="6076799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5B22D5AF-1F95-4943-ADBD-50BF0DDC9BC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45904" y="6043095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09709304-5160-4325-BE4E-F970450FA8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37604" y="6030855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6086BD94-D139-4DEE-9FB6-849360DABF4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17418" y="6070840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84B8A4B1-C709-4864-851E-6A76DE4E525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8404" y="6058600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51183B3E-65BA-45BB-9238-E5553DA7E2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09931" y="605533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B456CBC6-D8DB-4226-8743-8355D0C1E2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26136" y="6055335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2A43AE63-9201-415C-A88E-C52685BF9A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98736" y="6034119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44">
              <a:extLst>
                <a:ext uri="{FF2B5EF4-FFF2-40B4-BE49-F238E27FC236}">
                  <a16:creationId xmlns:a16="http://schemas.microsoft.com/office/drawing/2014/main" id="{0BB8C75E-6B9A-4E95-85CF-ACD2D2AD2B1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27374" y="6037383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45">
              <a:extLst>
                <a:ext uri="{FF2B5EF4-FFF2-40B4-BE49-F238E27FC236}">
                  <a16:creationId xmlns:a16="http://schemas.microsoft.com/office/drawing/2014/main" id="{F593E6EC-FB46-40CB-825C-C1305B1FB1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55926" y="6012902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46">
              <a:extLst>
                <a:ext uri="{FF2B5EF4-FFF2-40B4-BE49-F238E27FC236}">
                  <a16:creationId xmlns:a16="http://schemas.microsoft.com/office/drawing/2014/main" id="{517F36F0-8630-4831-9057-6CA9B217BE7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83957" y="6061049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47">
              <a:extLst>
                <a:ext uri="{FF2B5EF4-FFF2-40B4-BE49-F238E27FC236}">
                  <a16:creationId xmlns:a16="http://schemas.microsoft.com/office/drawing/2014/main" id="{9614B5E6-3CE1-465E-8381-646179E1B19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53346" y="6034118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48">
              <a:extLst>
                <a:ext uri="{FF2B5EF4-FFF2-40B4-BE49-F238E27FC236}">
                  <a16:creationId xmlns:a16="http://schemas.microsoft.com/office/drawing/2014/main" id="{5A40C31A-16AE-42C0-AC3B-52DCA2F5A22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04575" y="6052072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6" name="Freeform 49">
              <a:extLst>
                <a:ext uri="{FF2B5EF4-FFF2-40B4-BE49-F238E27FC236}">
                  <a16:creationId xmlns:a16="http://schemas.microsoft.com/office/drawing/2014/main" id="{CE95CDB5-B8FA-431B-B9BE-7791AD92CD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03707" y="6016166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4268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48C39-BC78-4518-B5CC-56749B0E78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9963" y="316071"/>
            <a:ext cx="5723896" cy="6225857"/>
          </a:xfrm>
        </p:spPr>
        <p:txBody>
          <a:bodyPr>
            <a:norm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10_ name if shops and places with a general reference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 the Cinema , the supermarket, the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beach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11_ familiar objects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sun , the </a:t>
            </a:r>
            <a:r>
              <a:rPr lang="en-US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moon 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FF51E4-6776-4D7A-B41F-3E12752AA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316071"/>
            <a:ext cx="4307058" cy="622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36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786916-07BC-40A1-9F4E-C95F7FED80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869" b="33131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id="{0239F084-1ED1-4F5D-A536-47505D18DF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722" y="5561312"/>
            <a:ext cx="12157278" cy="804827"/>
            <a:chOff x="34722" y="5639004"/>
            <a:chExt cx="12157278" cy="804827"/>
          </a:xfrm>
          <a:solidFill>
            <a:srgbClr val="FFFFFF"/>
          </a:solidFill>
        </p:grpSpPr>
        <p:sp>
          <p:nvSpPr>
            <p:cNvPr id="72" name="Freeform 10">
              <a:extLst>
                <a:ext uri="{FF2B5EF4-FFF2-40B4-BE49-F238E27FC236}">
                  <a16:creationId xmlns:a16="http://schemas.microsoft.com/office/drawing/2014/main" id="{43A1C363-B174-4C54-AE11-4DA1D4258D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52490" y="6042644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3" name="Freeform 15">
              <a:extLst>
                <a:ext uri="{FF2B5EF4-FFF2-40B4-BE49-F238E27FC236}">
                  <a16:creationId xmlns:a16="http://schemas.microsoft.com/office/drawing/2014/main" id="{1AB6A508-9957-465A-8E7D-40D71327B9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54463" y="604590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4" name="Freeform 18">
              <a:extLst>
                <a:ext uri="{FF2B5EF4-FFF2-40B4-BE49-F238E27FC236}">
                  <a16:creationId xmlns:a16="http://schemas.microsoft.com/office/drawing/2014/main" id="{3652C734-48F3-4C1D-92F9-64DFC6DB352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99931" y="6054883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5" name="Freeform 22">
              <a:extLst>
                <a:ext uri="{FF2B5EF4-FFF2-40B4-BE49-F238E27FC236}">
                  <a16:creationId xmlns:a16="http://schemas.microsoft.com/office/drawing/2014/main" id="{1A952E70-3192-4738-B2FD-68007B0AEBD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68844" y="5994499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6" name="Freeform 8">
              <a:extLst>
                <a:ext uri="{FF2B5EF4-FFF2-40B4-BE49-F238E27FC236}">
                  <a16:creationId xmlns:a16="http://schemas.microsoft.com/office/drawing/2014/main" id="{E12C8B1E-A4C9-4754-9002-E9C5AE6160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6665" y="566919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7" name="Freeform 19">
              <a:extLst>
                <a:ext uri="{FF2B5EF4-FFF2-40B4-BE49-F238E27FC236}">
                  <a16:creationId xmlns:a16="http://schemas.microsoft.com/office/drawing/2014/main" id="{D13884A7-AC4D-4D6E-AB3B-748B415537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24641" y="5978062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8" name="Freeform 20">
              <a:extLst>
                <a:ext uri="{FF2B5EF4-FFF2-40B4-BE49-F238E27FC236}">
                  <a16:creationId xmlns:a16="http://schemas.microsoft.com/office/drawing/2014/main" id="{C35BDAA5-0C2F-4246-8330-2CEA92E8CE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67652" y="5982261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79" name="Freeform 23">
              <a:extLst>
                <a:ext uri="{FF2B5EF4-FFF2-40B4-BE49-F238E27FC236}">
                  <a16:creationId xmlns:a16="http://schemas.microsoft.com/office/drawing/2014/main" id="{17B0DE0B-3972-464E-B2A2-D97C47FCFA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98361" y="600918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0" name="Freeform 26">
              <a:extLst>
                <a:ext uri="{FF2B5EF4-FFF2-40B4-BE49-F238E27FC236}">
                  <a16:creationId xmlns:a16="http://schemas.microsoft.com/office/drawing/2014/main" id="{63B1B653-282A-4598-94BD-E2C91997C6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19830" y="5994497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1" name="Freeform 27">
              <a:extLst>
                <a:ext uri="{FF2B5EF4-FFF2-40B4-BE49-F238E27FC236}">
                  <a16:creationId xmlns:a16="http://schemas.microsoft.com/office/drawing/2014/main" id="{90A4AB6E-8C72-427D-A05A-5526B9823E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52551" y="5968679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2" name="Freeform 28">
              <a:extLst>
                <a:ext uri="{FF2B5EF4-FFF2-40B4-BE49-F238E27FC236}">
                  <a16:creationId xmlns:a16="http://schemas.microsoft.com/office/drawing/2014/main" id="{B9D3BFD3-9252-442B-BEC8-9A4BB11477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09809" y="5976546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3" name="Freeform 30">
              <a:extLst>
                <a:ext uri="{FF2B5EF4-FFF2-40B4-BE49-F238E27FC236}">
                  <a16:creationId xmlns:a16="http://schemas.microsoft.com/office/drawing/2014/main" id="{37E71E8E-708B-4DCE-B430-9ED1A870FE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57462" y="6024691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4" name="Freeform 43">
              <a:extLst>
                <a:ext uri="{FF2B5EF4-FFF2-40B4-BE49-F238E27FC236}">
                  <a16:creationId xmlns:a16="http://schemas.microsoft.com/office/drawing/2014/main" id="{CF975294-81E9-42CF-9B91-F3CC8BE0DC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17377" y="5730010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5" name="Freeform 51">
              <a:extLst>
                <a:ext uri="{FF2B5EF4-FFF2-40B4-BE49-F238E27FC236}">
                  <a16:creationId xmlns:a16="http://schemas.microsoft.com/office/drawing/2014/main" id="{6EBAFE9C-CF1C-4EFE-8BEE-70EE295002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25568" y="5721945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6" name="Freeform 52">
              <a:extLst>
                <a:ext uri="{FF2B5EF4-FFF2-40B4-BE49-F238E27FC236}">
                  <a16:creationId xmlns:a16="http://schemas.microsoft.com/office/drawing/2014/main" id="{D850A203-3F55-4897-B81C-B01CF50D3B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92715" y="572521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7" name="Freeform 53">
              <a:extLst>
                <a:ext uri="{FF2B5EF4-FFF2-40B4-BE49-F238E27FC236}">
                  <a16:creationId xmlns:a16="http://schemas.microsoft.com/office/drawing/2014/main" id="{98F0B52A-17AD-4C91-BBF3-1A9AC024DC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86305" y="5721947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8" name="Freeform 54">
              <a:extLst>
                <a:ext uri="{FF2B5EF4-FFF2-40B4-BE49-F238E27FC236}">
                  <a16:creationId xmlns:a16="http://schemas.microsoft.com/office/drawing/2014/main" id="{B25DF373-5D72-4C12-9EC3-4F115D70F9A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09280" y="569828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89" name="Freeform 55">
              <a:extLst>
                <a:ext uri="{FF2B5EF4-FFF2-40B4-BE49-F238E27FC236}">
                  <a16:creationId xmlns:a16="http://schemas.microsoft.com/office/drawing/2014/main" id="{244EB70A-614F-4F0E-9688-6210FC5868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79827" y="572847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56">
              <a:extLst>
                <a:ext uri="{FF2B5EF4-FFF2-40B4-BE49-F238E27FC236}">
                  <a16:creationId xmlns:a16="http://schemas.microsoft.com/office/drawing/2014/main" id="{FD32710D-51EC-4097-858D-527B77A450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07611" y="5672073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1" name="Freeform 57">
              <a:extLst>
                <a:ext uri="{FF2B5EF4-FFF2-40B4-BE49-F238E27FC236}">
                  <a16:creationId xmlns:a16="http://schemas.microsoft.com/office/drawing/2014/main" id="{3C29F586-65FB-49DB-9214-3228EDC413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52968" y="570725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2" name="Freeform 59">
              <a:extLst>
                <a:ext uri="{FF2B5EF4-FFF2-40B4-BE49-F238E27FC236}">
                  <a16:creationId xmlns:a16="http://schemas.microsoft.com/office/drawing/2014/main" id="{0027F9FE-E2D7-4596-BD25-AE06CE9B399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88457" y="5738559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3" name="Freeform 60">
              <a:extLst>
                <a:ext uri="{FF2B5EF4-FFF2-40B4-BE49-F238E27FC236}">
                  <a16:creationId xmlns:a16="http://schemas.microsoft.com/office/drawing/2014/main" id="{4958D6B0-AB6D-4CE3-BE5A-53EE60ED5D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40288" y="568930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4" name="Freeform 61">
              <a:extLst>
                <a:ext uri="{FF2B5EF4-FFF2-40B4-BE49-F238E27FC236}">
                  <a16:creationId xmlns:a16="http://schemas.microsoft.com/office/drawing/2014/main" id="{8B93E7A7-8EF4-4D0E-9BE5-9DBDBE3CD7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89486" y="567925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5" name="Freeform 5">
              <a:extLst>
                <a:ext uri="{FF2B5EF4-FFF2-40B4-BE49-F238E27FC236}">
                  <a16:creationId xmlns:a16="http://schemas.microsoft.com/office/drawing/2014/main" id="{64E79E31-B9FF-4C70-A999-CDC0A93C9D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23685" y="597327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6" name="Freeform 6">
              <a:extLst>
                <a:ext uri="{FF2B5EF4-FFF2-40B4-BE49-F238E27FC236}">
                  <a16:creationId xmlns:a16="http://schemas.microsoft.com/office/drawing/2014/main" id="{4F90845D-FA42-416C-8907-CB4F762CAC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49624" y="5952628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7" name="Freeform 7">
              <a:extLst>
                <a:ext uri="{FF2B5EF4-FFF2-40B4-BE49-F238E27FC236}">
                  <a16:creationId xmlns:a16="http://schemas.microsoft.com/office/drawing/2014/main" id="{EF13094F-F7E9-42B3-BCF6-93C0FABB86C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93054" y="5932616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8" name="Freeform 8">
              <a:extLst>
                <a:ext uri="{FF2B5EF4-FFF2-40B4-BE49-F238E27FC236}">
                  <a16:creationId xmlns:a16="http://schemas.microsoft.com/office/drawing/2014/main" id="{CB0CC00B-4473-4CAE-A234-A68A4B2F74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97516" y="592943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99" name="Freeform 9">
              <a:extLst>
                <a:ext uri="{FF2B5EF4-FFF2-40B4-BE49-F238E27FC236}">
                  <a16:creationId xmlns:a16="http://schemas.microsoft.com/office/drawing/2014/main" id="{0C98A0CB-E4E6-431F-915F-37D906DF2D6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83311" y="5968679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0" name="Freeform 11">
              <a:extLst>
                <a:ext uri="{FF2B5EF4-FFF2-40B4-BE49-F238E27FC236}">
                  <a16:creationId xmlns:a16="http://schemas.microsoft.com/office/drawing/2014/main" id="{2458890C-737F-457B-BEEF-2662208D4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26122" y="5932772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1" name="Freeform 12">
              <a:extLst>
                <a:ext uri="{FF2B5EF4-FFF2-40B4-BE49-F238E27FC236}">
                  <a16:creationId xmlns:a16="http://schemas.microsoft.com/office/drawing/2014/main" id="{DA99E4A4-E0C3-4DF6-9F0A-C1FE3904D9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43642" y="5950725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2" name="Freeform 13">
              <a:extLst>
                <a:ext uri="{FF2B5EF4-FFF2-40B4-BE49-F238E27FC236}">
                  <a16:creationId xmlns:a16="http://schemas.microsoft.com/office/drawing/2014/main" id="{2824B594-5DA7-4512-A6DD-E3BF107A93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71282" y="5988135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3" name="Freeform 14">
              <a:extLst>
                <a:ext uri="{FF2B5EF4-FFF2-40B4-BE49-F238E27FC236}">
                  <a16:creationId xmlns:a16="http://schemas.microsoft.com/office/drawing/2014/main" id="{878358DB-25AD-4560-B2ED-FEF8054919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48550" y="5953588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4" name="Freeform 16">
              <a:extLst>
                <a:ext uri="{FF2B5EF4-FFF2-40B4-BE49-F238E27FC236}">
                  <a16:creationId xmlns:a16="http://schemas.microsoft.com/office/drawing/2014/main" id="{A4E4F9BD-82E9-4E49-B859-E121CE34F2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88427" y="5926244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5" name="Freeform 17">
              <a:extLst>
                <a:ext uri="{FF2B5EF4-FFF2-40B4-BE49-F238E27FC236}">
                  <a16:creationId xmlns:a16="http://schemas.microsoft.com/office/drawing/2014/main" id="{B16AED2E-8A89-4172-9920-00EB3367EA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413980" y="5950726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6" name="Freeform 21">
              <a:extLst>
                <a:ext uri="{FF2B5EF4-FFF2-40B4-BE49-F238E27FC236}">
                  <a16:creationId xmlns:a16="http://schemas.microsoft.com/office/drawing/2014/main" id="{519D0B91-B361-4692-9C93-DB62EB7F32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63058" y="5905029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7" name="Freeform 25">
              <a:extLst>
                <a:ext uri="{FF2B5EF4-FFF2-40B4-BE49-F238E27FC236}">
                  <a16:creationId xmlns:a16="http://schemas.microsoft.com/office/drawing/2014/main" id="{3E13CD74-AA53-4DF1-926E-F5F224AA5AC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5386" y="5887076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8" name="Freeform 29">
              <a:extLst>
                <a:ext uri="{FF2B5EF4-FFF2-40B4-BE49-F238E27FC236}">
                  <a16:creationId xmlns:a16="http://schemas.microsoft.com/office/drawing/2014/main" id="{8639CF0C-9A20-4540-9B73-C85FFC9CF6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452" y="5865859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CE3C0A1A-71D0-4407-8139-1E8A307B0F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58472" y="5927830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11B01E79-0E66-4C6A-825F-5B054895817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22046" y="5665933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1" name="Freeform 33">
              <a:extLst>
                <a:ext uri="{FF2B5EF4-FFF2-40B4-BE49-F238E27FC236}">
                  <a16:creationId xmlns:a16="http://schemas.microsoft.com/office/drawing/2014/main" id="{03C14E90-9EA8-4C04-B91B-0116D765CB2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42694" y="571489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2" name="Freeform 34">
              <a:extLst>
                <a:ext uri="{FF2B5EF4-FFF2-40B4-BE49-F238E27FC236}">
                  <a16:creationId xmlns:a16="http://schemas.microsoft.com/office/drawing/2014/main" id="{5BDB2D23-8F20-4096-9C71-B776F6C024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49302" y="5705918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3" name="Freeform 35">
              <a:extLst>
                <a:ext uri="{FF2B5EF4-FFF2-40B4-BE49-F238E27FC236}">
                  <a16:creationId xmlns:a16="http://schemas.microsoft.com/office/drawing/2014/main" id="{75BA15BE-FF88-4AD3-A64A-A6824336223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39762" y="569939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4" name="Freeform 36">
              <a:extLst>
                <a:ext uri="{FF2B5EF4-FFF2-40B4-BE49-F238E27FC236}">
                  <a16:creationId xmlns:a16="http://schemas.microsoft.com/office/drawing/2014/main" id="{B7E61831-6CF8-471F-A099-572A66CA8E2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73155" y="5669197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5" name="Freeform 37">
              <a:extLst>
                <a:ext uri="{FF2B5EF4-FFF2-40B4-BE49-F238E27FC236}">
                  <a16:creationId xmlns:a16="http://schemas.microsoft.com/office/drawing/2014/main" id="{9FCA98EA-0F16-4B1D-B14B-639445C24C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64855" y="5656957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6" name="Freeform 38">
              <a:extLst>
                <a:ext uri="{FF2B5EF4-FFF2-40B4-BE49-F238E27FC236}">
                  <a16:creationId xmlns:a16="http://schemas.microsoft.com/office/drawing/2014/main" id="{A831B502-4B0C-488D-A857-5A8F71767B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44669" y="5696942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7" name="Freeform 39">
              <a:extLst>
                <a:ext uri="{FF2B5EF4-FFF2-40B4-BE49-F238E27FC236}">
                  <a16:creationId xmlns:a16="http://schemas.microsoft.com/office/drawing/2014/main" id="{CE25F741-3FA7-457C-A444-8ACE9C37B6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95655" y="5684702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8" name="Freeform 40">
              <a:extLst>
                <a:ext uri="{FF2B5EF4-FFF2-40B4-BE49-F238E27FC236}">
                  <a16:creationId xmlns:a16="http://schemas.microsoft.com/office/drawing/2014/main" id="{8BB525B8-8C63-4A34-8347-87C15083912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37182" y="568143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9" name="Freeform 41">
              <a:extLst>
                <a:ext uri="{FF2B5EF4-FFF2-40B4-BE49-F238E27FC236}">
                  <a16:creationId xmlns:a16="http://schemas.microsoft.com/office/drawing/2014/main" id="{08E7404D-86FB-44AB-9A87-E9016FBF90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3387" y="5681437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0" name="Freeform 42">
              <a:extLst>
                <a:ext uri="{FF2B5EF4-FFF2-40B4-BE49-F238E27FC236}">
                  <a16:creationId xmlns:a16="http://schemas.microsoft.com/office/drawing/2014/main" id="{84708506-D564-453E-A74F-A73F5E112C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5987" y="5660221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1" name="Freeform 44">
              <a:extLst>
                <a:ext uri="{FF2B5EF4-FFF2-40B4-BE49-F238E27FC236}">
                  <a16:creationId xmlns:a16="http://schemas.microsoft.com/office/drawing/2014/main" id="{1B5C907F-114D-4440-B742-D689701393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54625" y="5663485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2" name="Freeform 45">
              <a:extLst>
                <a:ext uri="{FF2B5EF4-FFF2-40B4-BE49-F238E27FC236}">
                  <a16:creationId xmlns:a16="http://schemas.microsoft.com/office/drawing/2014/main" id="{716D6AB3-B484-466D-B79D-C2EC3F5C91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3177" y="5639004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3" name="Freeform 46">
              <a:extLst>
                <a:ext uri="{FF2B5EF4-FFF2-40B4-BE49-F238E27FC236}">
                  <a16:creationId xmlns:a16="http://schemas.microsoft.com/office/drawing/2014/main" id="{2755400B-9B63-419F-9F69-AEF39193B9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11208" y="568715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4" name="Freeform 47">
              <a:extLst>
                <a:ext uri="{FF2B5EF4-FFF2-40B4-BE49-F238E27FC236}">
                  <a16:creationId xmlns:a16="http://schemas.microsoft.com/office/drawing/2014/main" id="{2E4F03B7-DC72-4F5B-BB0B-5B0C31F350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80597" y="5660220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5" name="Freeform 48">
              <a:extLst>
                <a:ext uri="{FF2B5EF4-FFF2-40B4-BE49-F238E27FC236}">
                  <a16:creationId xmlns:a16="http://schemas.microsoft.com/office/drawing/2014/main" id="{8DD60F5D-1E92-4BF1-9D90-CF349E7D5B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30715" y="5679236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6" name="Freeform 49">
              <a:extLst>
                <a:ext uri="{FF2B5EF4-FFF2-40B4-BE49-F238E27FC236}">
                  <a16:creationId xmlns:a16="http://schemas.microsoft.com/office/drawing/2014/main" id="{4A960E25-F02F-4F86-867B-4CA82D9D23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0958" y="5642268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7" name="Freeform 8">
              <a:extLst>
                <a:ext uri="{FF2B5EF4-FFF2-40B4-BE49-F238E27FC236}">
                  <a16:creationId xmlns:a16="http://schemas.microsoft.com/office/drawing/2014/main" id="{5C531763-852C-435F-88B5-7B2F21D269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98941" y="5705918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8" name="Freeform 106">
              <a:extLst>
                <a:ext uri="{FF2B5EF4-FFF2-40B4-BE49-F238E27FC236}">
                  <a16:creationId xmlns:a16="http://schemas.microsoft.com/office/drawing/2014/main" id="{30CF8051-F7A8-4430-B4B5-A73D11E0F4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722" y="5891028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9" name="Freeform 19">
              <a:extLst>
                <a:ext uri="{FF2B5EF4-FFF2-40B4-BE49-F238E27FC236}">
                  <a16:creationId xmlns:a16="http://schemas.microsoft.com/office/drawing/2014/main" id="{69099585-2DF7-4C63-872A-4A4C708CA8D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412661" y="6038447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0" name="Freeform 20">
              <a:extLst>
                <a:ext uri="{FF2B5EF4-FFF2-40B4-BE49-F238E27FC236}">
                  <a16:creationId xmlns:a16="http://schemas.microsoft.com/office/drawing/2014/main" id="{7FF178B1-0C07-4FF5-94DC-C35AA4C14C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55672" y="6042646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1" name="Freeform 26">
              <a:extLst>
                <a:ext uri="{FF2B5EF4-FFF2-40B4-BE49-F238E27FC236}">
                  <a16:creationId xmlns:a16="http://schemas.microsoft.com/office/drawing/2014/main" id="{6044EEFC-9F22-4C13-A9B1-F232415F2B5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64392" y="6038446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2" name="Freeform 27">
              <a:extLst>
                <a:ext uri="{FF2B5EF4-FFF2-40B4-BE49-F238E27FC236}">
                  <a16:creationId xmlns:a16="http://schemas.microsoft.com/office/drawing/2014/main" id="{2EC01F8B-E336-4277-BD00-C289C57EDF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40571" y="602906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3" name="Freeform 28">
              <a:extLst>
                <a:ext uri="{FF2B5EF4-FFF2-40B4-BE49-F238E27FC236}">
                  <a16:creationId xmlns:a16="http://schemas.microsoft.com/office/drawing/2014/main" id="{90ECEA86-0E5E-44DE-A0E0-D622B7EB5C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66571" y="6038446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4" name="Freeform 55">
              <a:extLst>
                <a:ext uri="{FF2B5EF4-FFF2-40B4-BE49-F238E27FC236}">
                  <a16:creationId xmlns:a16="http://schemas.microsoft.com/office/drawing/2014/main" id="{BF8D9762-70B7-425D-92A6-554D76AAC4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03459" y="5770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5" name="Freeform 56">
              <a:extLst>
                <a:ext uri="{FF2B5EF4-FFF2-40B4-BE49-F238E27FC236}">
                  <a16:creationId xmlns:a16="http://schemas.microsoft.com/office/drawing/2014/main" id="{A490BE38-0EA7-4B62-BBF2-FA5818782D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95631" y="5732458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6" name="Freeform 57">
              <a:extLst>
                <a:ext uri="{FF2B5EF4-FFF2-40B4-BE49-F238E27FC236}">
                  <a16:creationId xmlns:a16="http://schemas.microsoft.com/office/drawing/2014/main" id="{93C93259-73A7-4166-AF8E-7A1A45BB89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53220" y="573165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7" name="Freeform 60">
              <a:extLst>
                <a:ext uri="{FF2B5EF4-FFF2-40B4-BE49-F238E27FC236}">
                  <a16:creationId xmlns:a16="http://schemas.microsoft.com/office/drawing/2014/main" id="{2B131F47-6960-4ECB-945E-65C3986026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28308" y="5749690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8" name="Freeform 61">
              <a:extLst>
                <a:ext uri="{FF2B5EF4-FFF2-40B4-BE49-F238E27FC236}">
                  <a16:creationId xmlns:a16="http://schemas.microsoft.com/office/drawing/2014/main" id="{054E31BD-15F6-498A-9555-453D96E0BA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75751" y="570399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9" name="Freeform 5">
              <a:extLst>
                <a:ext uri="{FF2B5EF4-FFF2-40B4-BE49-F238E27FC236}">
                  <a16:creationId xmlns:a16="http://schemas.microsoft.com/office/drawing/2014/main" id="{CABD5D1D-FA1A-4144-9FE0-62C51A25108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611705" y="6033664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0" name="Freeform 6">
              <a:extLst>
                <a:ext uri="{FF2B5EF4-FFF2-40B4-BE49-F238E27FC236}">
                  <a16:creationId xmlns:a16="http://schemas.microsoft.com/office/drawing/2014/main" id="{202035F8-69A2-4E8F-8563-BE1588040B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79595" y="6031995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1" name="Freeform 7">
              <a:extLst>
                <a:ext uri="{FF2B5EF4-FFF2-40B4-BE49-F238E27FC236}">
                  <a16:creationId xmlns:a16="http://schemas.microsoft.com/office/drawing/2014/main" id="{136DF640-AC2C-4B7F-A93C-4567CAE011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81074" y="5993001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2" name="Freeform 8">
              <a:extLst>
                <a:ext uri="{FF2B5EF4-FFF2-40B4-BE49-F238E27FC236}">
                  <a16:creationId xmlns:a16="http://schemas.microsoft.com/office/drawing/2014/main" id="{4175F09C-8C2E-484B-BEEF-4181AF63D9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769951" y="603775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3" name="Freeform 9">
              <a:extLst>
                <a:ext uri="{FF2B5EF4-FFF2-40B4-BE49-F238E27FC236}">
                  <a16:creationId xmlns:a16="http://schemas.microsoft.com/office/drawing/2014/main" id="{BE942A75-C1E4-44F5-9C1F-46CAB5E92A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8066" y="602844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4" name="Freeform 11">
              <a:extLst>
                <a:ext uri="{FF2B5EF4-FFF2-40B4-BE49-F238E27FC236}">
                  <a16:creationId xmlns:a16="http://schemas.microsoft.com/office/drawing/2014/main" id="{DC4D2697-E15E-480E-963F-062863A292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214142" y="5993157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5" name="Freeform 12">
              <a:extLst>
                <a:ext uri="{FF2B5EF4-FFF2-40B4-BE49-F238E27FC236}">
                  <a16:creationId xmlns:a16="http://schemas.microsoft.com/office/drawing/2014/main" id="{20396308-04EC-468F-B973-FCB9073D481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31662" y="6011110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6" name="Freeform 13">
              <a:extLst>
                <a:ext uri="{FF2B5EF4-FFF2-40B4-BE49-F238E27FC236}">
                  <a16:creationId xmlns:a16="http://schemas.microsoft.com/office/drawing/2014/main" id="{F6B93561-5258-4B8C-BD71-A1EF5899CBD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59302" y="604852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7" name="Freeform 14">
              <a:extLst>
                <a:ext uri="{FF2B5EF4-FFF2-40B4-BE49-F238E27FC236}">
                  <a16:creationId xmlns:a16="http://schemas.microsoft.com/office/drawing/2014/main" id="{5BBD8214-12D2-4B3D-800F-79FC1CFE8E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86130" y="6004583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8" name="Freeform 16">
              <a:extLst>
                <a:ext uri="{FF2B5EF4-FFF2-40B4-BE49-F238E27FC236}">
                  <a16:creationId xmlns:a16="http://schemas.microsoft.com/office/drawing/2014/main" id="{05B1C6DD-0137-40C7-85FC-58D62060E5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76447" y="59866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49" name="Freeform 17">
              <a:extLst>
                <a:ext uri="{FF2B5EF4-FFF2-40B4-BE49-F238E27FC236}">
                  <a16:creationId xmlns:a16="http://schemas.microsoft.com/office/drawing/2014/main" id="{FBE7BB43-FC09-41E8-85CD-B23BC3E2DF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54476" y="6027842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0" name="Freeform 21">
              <a:extLst>
                <a:ext uri="{FF2B5EF4-FFF2-40B4-BE49-F238E27FC236}">
                  <a16:creationId xmlns:a16="http://schemas.microsoft.com/office/drawing/2014/main" id="{B684DFCB-CDB9-4FE9-8FF1-05B2A011030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45328" y="6004583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1" name="Freeform 25">
              <a:extLst>
                <a:ext uri="{FF2B5EF4-FFF2-40B4-BE49-F238E27FC236}">
                  <a16:creationId xmlns:a16="http://schemas.microsoft.com/office/drawing/2014/main" id="{BC216AAC-B933-4CB8-ABDC-BAFAEFD473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45862" y="5995607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2" name="Freeform 29">
              <a:extLst>
                <a:ext uri="{FF2B5EF4-FFF2-40B4-BE49-F238E27FC236}">
                  <a16:creationId xmlns:a16="http://schemas.microsoft.com/office/drawing/2014/main" id="{09DF2006-F5FB-4255-81F9-1B741D11396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12312" y="5986421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3" name="Freeform 31">
              <a:extLst>
                <a:ext uri="{FF2B5EF4-FFF2-40B4-BE49-F238E27FC236}">
                  <a16:creationId xmlns:a16="http://schemas.microsoft.com/office/drawing/2014/main" id="{3D0EF38D-9350-4C77-8CEF-4434AF5B51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22788" y="6023476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4" name="Freeform 32">
              <a:extLst>
                <a:ext uri="{FF2B5EF4-FFF2-40B4-BE49-F238E27FC236}">
                  <a16:creationId xmlns:a16="http://schemas.microsoft.com/office/drawing/2014/main" id="{686C82A9-40D2-4D7D-85BC-89ED788C6A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110066" y="572631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5" name="Freeform 33">
              <a:extLst>
                <a:ext uri="{FF2B5EF4-FFF2-40B4-BE49-F238E27FC236}">
                  <a16:creationId xmlns:a16="http://schemas.microsoft.com/office/drawing/2014/main" id="{73876B9A-7449-444F-B7BB-1D771B0688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30714" y="577528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6" name="Freeform 34">
              <a:extLst>
                <a:ext uri="{FF2B5EF4-FFF2-40B4-BE49-F238E27FC236}">
                  <a16:creationId xmlns:a16="http://schemas.microsoft.com/office/drawing/2014/main" id="{0C4DF2A9-0E1C-4A8C-A8CA-44BFC3BC40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7322" y="576630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7" name="Freeform 35">
              <a:extLst>
                <a:ext uri="{FF2B5EF4-FFF2-40B4-BE49-F238E27FC236}">
                  <a16:creationId xmlns:a16="http://schemas.microsoft.com/office/drawing/2014/main" id="{C2AB466A-BF94-4A95-A71C-AC2A173C82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21955" y="5763286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8" name="Freeform 36">
              <a:extLst>
                <a:ext uri="{FF2B5EF4-FFF2-40B4-BE49-F238E27FC236}">
                  <a16:creationId xmlns:a16="http://schemas.microsoft.com/office/drawing/2014/main" id="{AD384636-42F4-49C9-AE92-6EF84B697BA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61175" y="572958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59" name="Freeform 37">
              <a:extLst>
                <a:ext uri="{FF2B5EF4-FFF2-40B4-BE49-F238E27FC236}">
                  <a16:creationId xmlns:a16="http://schemas.microsoft.com/office/drawing/2014/main" id="{87E2964A-0A3A-47A3-B6AD-3178B81DB9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52875" y="5717342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0" name="Freeform 38">
              <a:extLst>
                <a:ext uri="{FF2B5EF4-FFF2-40B4-BE49-F238E27FC236}">
                  <a16:creationId xmlns:a16="http://schemas.microsoft.com/office/drawing/2014/main" id="{314802BB-CB3B-48D4-AE68-1C52118664F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32689" y="5757327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1" name="Freeform 39">
              <a:extLst>
                <a:ext uri="{FF2B5EF4-FFF2-40B4-BE49-F238E27FC236}">
                  <a16:creationId xmlns:a16="http://schemas.microsoft.com/office/drawing/2014/main" id="{F651E962-0F6A-4C77-8B68-8C9A90D269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83675" y="5745087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2" name="Freeform 40">
              <a:extLst>
                <a:ext uri="{FF2B5EF4-FFF2-40B4-BE49-F238E27FC236}">
                  <a16:creationId xmlns:a16="http://schemas.microsoft.com/office/drawing/2014/main" id="{20086F68-2B36-4D17-8BF3-A3A59E267B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25202" y="5741823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3" name="Freeform 41">
              <a:extLst>
                <a:ext uri="{FF2B5EF4-FFF2-40B4-BE49-F238E27FC236}">
                  <a16:creationId xmlns:a16="http://schemas.microsoft.com/office/drawing/2014/main" id="{1797CC59-57E7-4539-8750-4DF5B52147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41407" y="5741822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4" name="Freeform 42">
              <a:extLst>
                <a:ext uri="{FF2B5EF4-FFF2-40B4-BE49-F238E27FC236}">
                  <a16:creationId xmlns:a16="http://schemas.microsoft.com/office/drawing/2014/main" id="{FF8B1875-C00C-43DD-AC22-FF7B7FE3CC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814007" y="572060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5" name="Freeform 44">
              <a:extLst>
                <a:ext uri="{FF2B5EF4-FFF2-40B4-BE49-F238E27FC236}">
                  <a16:creationId xmlns:a16="http://schemas.microsoft.com/office/drawing/2014/main" id="{7FA51D6F-54ED-486C-957A-5617BAA8AF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42645" y="572387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6" name="Freeform 45">
              <a:extLst>
                <a:ext uri="{FF2B5EF4-FFF2-40B4-BE49-F238E27FC236}">
                  <a16:creationId xmlns:a16="http://schemas.microsoft.com/office/drawing/2014/main" id="{500BE682-7B5A-40B8-B5B5-79768042782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71197" y="5699389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7" name="Freeform 46">
              <a:extLst>
                <a:ext uri="{FF2B5EF4-FFF2-40B4-BE49-F238E27FC236}">
                  <a16:creationId xmlns:a16="http://schemas.microsoft.com/office/drawing/2014/main" id="{EA20883A-E9B3-4503-8EEE-50C839D65E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9228" y="574753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8" name="Freeform 47">
              <a:extLst>
                <a:ext uri="{FF2B5EF4-FFF2-40B4-BE49-F238E27FC236}">
                  <a16:creationId xmlns:a16="http://schemas.microsoft.com/office/drawing/2014/main" id="{94153399-F4E3-4A26-8D1F-C27C010F2F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68617" y="5720605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69" name="Freeform 48">
              <a:extLst>
                <a:ext uri="{FF2B5EF4-FFF2-40B4-BE49-F238E27FC236}">
                  <a16:creationId xmlns:a16="http://schemas.microsoft.com/office/drawing/2014/main" id="{C94BF928-AD5C-409A-9B47-1A017493D6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19846" y="573855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0" name="Freeform 49">
              <a:extLst>
                <a:ext uri="{FF2B5EF4-FFF2-40B4-BE49-F238E27FC236}">
                  <a16:creationId xmlns:a16="http://schemas.microsoft.com/office/drawing/2014/main" id="{7D272240-EE32-47AD-8AC8-31DEB24DF77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18978" y="5702653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1" name="Freeform 10">
              <a:extLst>
                <a:ext uri="{FF2B5EF4-FFF2-40B4-BE49-F238E27FC236}">
                  <a16:creationId xmlns:a16="http://schemas.microsoft.com/office/drawing/2014/main" id="{83B016BF-7D75-4B60-814F-F7E147111E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26732" y="622619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2" name="Freeform 15">
              <a:extLst>
                <a:ext uri="{FF2B5EF4-FFF2-40B4-BE49-F238E27FC236}">
                  <a16:creationId xmlns:a16="http://schemas.microsoft.com/office/drawing/2014/main" id="{C6F572BD-1DB2-4079-B2CC-3ECF49BC8C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53015" y="622787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3" name="Freeform 18">
              <a:extLst>
                <a:ext uri="{FF2B5EF4-FFF2-40B4-BE49-F238E27FC236}">
                  <a16:creationId xmlns:a16="http://schemas.microsoft.com/office/drawing/2014/main" id="{64C3115E-6B06-460D-B6EF-E987566F8AD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90416" y="6201881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4" name="Freeform 22">
              <a:extLst>
                <a:ext uri="{FF2B5EF4-FFF2-40B4-BE49-F238E27FC236}">
                  <a16:creationId xmlns:a16="http://schemas.microsoft.com/office/drawing/2014/main" id="{C301C42C-0160-4B99-B7E8-B615F388CC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09565" y="621563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5" name="Freeform 19">
              <a:extLst>
                <a:ext uri="{FF2B5EF4-FFF2-40B4-BE49-F238E27FC236}">
                  <a16:creationId xmlns:a16="http://schemas.microsoft.com/office/drawing/2014/main" id="{B4E6F7EC-B793-416B-9B4F-9C1BA15CFD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79465" y="6262266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6" name="Freeform 20">
              <a:extLst>
                <a:ext uri="{FF2B5EF4-FFF2-40B4-BE49-F238E27FC236}">
                  <a16:creationId xmlns:a16="http://schemas.microsoft.com/office/drawing/2014/main" id="{1B40A62E-BF99-48EF-AC40-87979D97A2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32910" y="624909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7" name="Freeform 23">
              <a:extLst>
                <a:ext uri="{FF2B5EF4-FFF2-40B4-BE49-F238E27FC236}">
                  <a16:creationId xmlns:a16="http://schemas.microsoft.com/office/drawing/2014/main" id="{8C7B8795-001D-4613-AD22-3327D63961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95999" y="621890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8" name="Freeform 26">
              <a:extLst>
                <a:ext uri="{FF2B5EF4-FFF2-40B4-BE49-F238E27FC236}">
                  <a16:creationId xmlns:a16="http://schemas.microsoft.com/office/drawing/2014/main" id="{FA4ED298-D12C-4715-9422-5156B8C113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81619" y="6236854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9" name="Freeform 27">
              <a:extLst>
                <a:ext uri="{FF2B5EF4-FFF2-40B4-BE49-F238E27FC236}">
                  <a16:creationId xmlns:a16="http://schemas.microsoft.com/office/drawing/2014/main" id="{E0968109-2592-45CA-85E3-F00D37104A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45353" y="6247168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0" name="Freeform 28">
              <a:extLst>
                <a:ext uri="{FF2B5EF4-FFF2-40B4-BE49-F238E27FC236}">
                  <a16:creationId xmlns:a16="http://schemas.microsoft.com/office/drawing/2014/main" id="{DC32E52B-74E8-4DFD-9841-F3AC6D155E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91640" y="6263782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1" name="Freeform 30">
              <a:extLst>
                <a:ext uri="{FF2B5EF4-FFF2-40B4-BE49-F238E27FC236}">
                  <a16:creationId xmlns:a16="http://schemas.microsoft.com/office/drawing/2014/main" id="{389BEB50-5F73-45A8-9CDE-45E5F5795C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61847" y="627928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2" name="Freeform 5">
              <a:extLst>
                <a:ext uri="{FF2B5EF4-FFF2-40B4-BE49-F238E27FC236}">
                  <a16:creationId xmlns:a16="http://schemas.microsoft.com/office/drawing/2014/main" id="{C3B0205B-691D-4035-BBB3-2C208F34C4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083966" y="6254808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3" name="Freeform 6">
              <a:extLst>
                <a:ext uri="{FF2B5EF4-FFF2-40B4-BE49-F238E27FC236}">
                  <a16:creationId xmlns:a16="http://schemas.microsoft.com/office/drawing/2014/main" id="{4AA42B2F-40EC-4D51-80D9-62E4C22CBC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355370" y="6269747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4" name="Freeform 7">
              <a:extLst>
                <a:ext uri="{FF2B5EF4-FFF2-40B4-BE49-F238E27FC236}">
                  <a16:creationId xmlns:a16="http://schemas.microsoft.com/office/drawing/2014/main" id="{6E1A776B-4832-4CE1-A921-864F199D83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797761" y="6276703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5" name="Freeform 8">
              <a:extLst>
                <a:ext uri="{FF2B5EF4-FFF2-40B4-BE49-F238E27FC236}">
                  <a16:creationId xmlns:a16="http://schemas.microsoft.com/office/drawing/2014/main" id="{483A6BB8-57FB-4BC1-97BD-07E0A8603F3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00388" y="6292124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6" name="Freeform 9">
              <a:extLst>
                <a:ext uri="{FF2B5EF4-FFF2-40B4-BE49-F238E27FC236}">
                  <a16:creationId xmlns:a16="http://schemas.microsoft.com/office/drawing/2014/main" id="{DD3ACA12-7F4C-485A-B246-55DF94439D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24340" y="6252881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7" name="Freeform 11">
              <a:extLst>
                <a:ext uri="{FF2B5EF4-FFF2-40B4-BE49-F238E27FC236}">
                  <a16:creationId xmlns:a16="http://schemas.microsoft.com/office/drawing/2014/main" id="{A249F8C1-B4A3-4AC9-B301-B446684C74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459376" y="6274099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8" name="Freeform 12">
              <a:extLst>
                <a:ext uri="{FF2B5EF4-FFF2-40B4-BE49-F238E27FC236}">
                  <a16:creationId xmlns:a16="http://schemas.microsoft.com/office/drawing/2014/main" id="{414E8300-54E9-4B45-9699-833F0C5A21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50718" y="6277362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9" name="Freeform 13">
              <a:extLst>
                <a:ext uri="{FF2B5EF4-FFF2-40B4-BE49-F238E27FC236}">
                  <a16:creationId xmlns:a16="http://schemas.microsoft.com/office/drawing/2014/main" id="{E5B5AC0C-D10B-4A3D-BC87-0547BCF21F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332824" y="625219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0" name="Freeform 14">
              <a:extLst>
                <a:ext uri="{FF2B5EF4-FFF2-40B4-BE49-F238E27FC236}">
                  <a16:creationId xmlns:a16="http://schemas.microsoft.com/office/drawing/2014/main" id="{A4828324-5D13-4FD5-B44C-4C4E46ECC5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45810" y="627123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1" name="Freeform 16">
              <a:extLst>
                <a:ext uri="{FF2B5EF4-FFF2-40B4-BE49-F238E27FC236}">
                  <a16:creationId xmlns:a16="http://schemas.microsoft.com/office/drawing/2014/main" id="{BCAF454E-07DE-462D-8D0F-DB391F0A33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97071" y="628633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2" name="Freeform 17">
              <a:extLst>
                <a:ext uri="{FF2B5EF4-FFF2-40B4-BE49-F238E27FC236}">
                  <a16:creationId xmlns:a16="http://schemas.microsoft.com/office/drawing/2014/main" id="{CB00F0CC-17DD-47F6-A615-64EE666CA1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0256" y="6289602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3" name="Freeform 21">
              <a:extLst>
                <a:ext uri="{FF2B5EF4-FFF2-40B4-BE49-F238E27FC236}">
                  <a16:creationId xmlns:a16="http://schemas.microsoft.com/office/drawing/2014/main" id="{54441B51-4C42-4447-8963-87CD1573F8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25098" y="63018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4" name="Freeform 25">
              <a:extLst>
                <a:ext uri="{FF2B5EF4-FFF2-40B4-BE49-F238E27FC236}">
                  <a16:creationId xmlns:a16="http://schemas.microsoft.com/office/drawing/2014/main" id="{A89895BB-8D3F-42B1-A97D-B8853945DB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01113" y="6292784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5" name="Freeform 29">
              <a:extLst>
                <a:ext uri="{FF2B5EF4-FFF2-40B4-BE49-F238E27FC236}">
                  <a16:creationId xmlns:a16="http://schemas.microsoft.com/office/drawing/2014/main" id="{7768DB2B-A9A1-40FC-9D72-861EE09B85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83858" y="6323060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6" name="Freeform 31">
              <a:extLst>
                <a:ext uri="{FF2B5EF4-FFF2-40B4-BE49-F238E27FC236}">
                  <a16:creationId xmlns:a16="http://schemas.microsoft.com/office/drawing/2014/main" id="{86502EC4-0017-4B76-91D8-FCCE1917BC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9432" y="6309234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7" name="Freeform 106">
              <a:extLst>
                <a:ext uri="{FF2B5EF4-FFF2-40B4-BE49-F238E27FC236}">
                  <a16:creationId xmlns:a16="http://schemas.microsoft.com/office/drawing/2014/main" id="{FDC5254C-6874-4B06-8A35-3AE718B9BF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70829" y="6299023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8" name="Freeform 19">
              <a:extLst>
                <a:ext uri="{FF2B5EF4-FFF2-40B4-BE49-F238E27FC236}">
                  <a16:creationId xmlns:a16="http://schemas.microsoft.com/office/drawing/2014/main" id="{56C43679-E68C-4D8B-9D0F-58162BF769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1445" y="620188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9" name="Freeform 20">
              <a:extLst>
                <a:ext uri="{FF2B5EF4-FFF2-40B4-BE49-F238E27FC236}">
                  <a16:creationId xmlns:a16="http://schemas.microsoft.com/office/drawing/2014/main" id="{39010890-8EE4-4C57-B6DC-4473B2EC1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44890" y="6188705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0" name="Freeform 27">
              <a:extLst>
                <a:ext uri="{FF2B5EF4-FFF2-40B4-BE49-F238E27FC236}">
                  <a16:creationId xmlns:a16="http://schemas.microsoft.com/office/drawing/2014/main" id="{753E783C-B9EA-468B-A4F6-7FA43AD1FE7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58743" y="623405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1" name="Freeform 28">
              <a:extLst>
                <a:ext uri="{FF2B5EF4-FFF2-40B4-BE49-F238E27FC236}">
                  <a16:creationId xmlns:a16="http://schemas.microsoft.com/office/drawing/2014/main" id="{1B6669F5-12B9-45CC-B561-78BC93B9D0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4878" y="6201882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2" name="Freeform 5">
              <a:extLst>
                <a:ext uri="{FF2B5EF4-FFF2-40B4-BE49-F238E27FC236}">
                  <a16:creationId xmlns:a16="http://schemas.microsoft.com/office/drawing/2014/main" id="{8D353A2A-1C05-473E-9F85-E8700AC2A9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95946" y="6194423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3" name="Freeform 6">
              <a:extLst>
                <a:ext uri="{FF2B5EF4-FFF2-40B4-BE49-F238E27FC236}">
                  <a16:creationId xmlns:a16="http://schemas.microsoft.com/office/drawing/2014/main" id="{AB37D4B4-3F42-4489-8AE8-E84500D3B10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79131" y="6190047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4" name="Freeform 7">
              <a:extLst>
                <a:ext uri="{FF2B5EF4-FFF2-40B4-BE49-F238E27FC236}">
                  <a16:creationId xmlns:a16="http://schemas.microsoft.com/office/drawing/2014/main" id="{54951EAF-861B-4313-A253-F271749C5A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9741" y="621631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5" name="Freeform 8">
              <a:extLst>
                <a:ext uri="{FF2B5EF4-FFF2-40B4-BE49-F238E27FC236}">
                  <a16:creationId xmlns:a16="http://schemas.microsoft.com/office/drawing/2014/main" id="{F9049C2B-38AD-47BA-819A-B293191727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11919" y="619576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6" name="Freeform 9">
              <a:extLst>
                <a:ext uri="{FF2B5EF4-FFF2-40B4-BE49-F238E27FC236}">
                  <a16:creationId xmlns:a16="http://schemas.microsoft.com/office/drawing/2014/main" id="{8A043790-1DE1-486D-80BF-3F2C29815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36320" y="6192496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7" name="Freeform 11">
              <a:extLst>
                <a:ext uri="{FF2B5EF4-FFF2-40B4-BE49-F238E27FC236}">
                  <a16:creationId xmlns:a16="http://schemas.microsoft.com/office/drawing/2014/main" id="{E1AC2D85-97D6-4FCE-B7F8-95447DAD02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71356" y="6213714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8" name="Freeform 12">
              <a:extLst>
                <a:ext uri="{FF2B5EF4-FFF2-40B4-BE49-F238E27FC236}">
                  <a16:creationId xmlns:a16="http://schemas.microsoft.com/office/drawing/2014/main" id="{D7ADF5D0-3DEC-4538-A101-B2E90C8903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62698" y="621697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9" name="Freeform 13">
              <a:extLst>
                <a:ext uri="{FF2B5EF4-FFF2-40B4-BE49-F238E27FC236}">
                  <a16:creationId xmlns:a16="http://schemas.microsoft.com/office/drawing/2014/main" id="{28157D54-E68A-4E37-8A75-CC2CEBA0C8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4804" y="619180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0" name="Freeform 14">
              <a:extLst>
                <a:ext uri="{FF2B5EF4-FFF2-40B4-BE49-F238E27FC236}">
                  <a16:creationId xmlns:a16="http://schemas.microsoft.com/office/drawing/2014/main" id="{97C6DD1F-011E-4405-896F-1434D8ED9C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8230" y="622024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87D9B685-46A3-48B9-8332-62674FC5FBC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9051" y="6225954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2" name="Freeform 17">
              <a:extLst>
                <a:ext uri="{FF2B5EF4-FFF2-40B4-BE49-F238E27FC236}">
                  <a16:creationId xmlns:a16="http://schemas.microsoft.com/office/drawing/2014/main" id="{61F1051A-5881-4D38-97E8-9879823614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979760" y="6212486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3" name="Freeform 21">
              <a:extLst>
                <a:ext uri="{FF2B5EF4-FFF2-40B4-BE49-F238E27FC236}">
                  <a16:creationId xmlns:a16="http://schemas.microsoft.com/office/drawing/2014/main" id="{87A4A793-361C-4524-B989-098D5F082B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42828" y="6202288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4" name="Freeform 25">
              <a:extLst>
                <a:ext uri="{FF2B5EF4-FFF2-40B4-BE49-F238E27FC236}">
                  <a16:creationId xmlns:a16="http://schemas.microsoft.com/office/drawing/2014/main" id="{E24E8E5F-2AE2-49DA-B760-B87188FA0BA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498" y="622024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5" name="Freeform 29">
              <a:extLst>
                <a:ext uri="{FF2B5EF4-FFF2-40B4-BE49-F238E27FC236}">
                  <a16:creationId xmlns:a16="http://schemas.microsoft.com/office/drawing/2014/main" id="{C75E5453-4D54-446F-A7DB-29FEFFB018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97998" y="620249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6" name="Freeform 31">
              <a:extLst>
                <a:ext uri="{FF2B5EF4-FFF2-40B4-BE49-F238E27FC236}">
                  <a16:creationId xmlns:a16="http://schemas.microsoft.com/office/drawing/2014/main" id="{AF04A086-2766-4C9A-B445-417BB07CE4A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75116" y="6213588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7" name="Freeform 19">
              <a:extLst>
                <a:ext uri="{FF2B5EF4-FFF2-40B4-BE49-F238E27FC236}">
                  <a16:creationId xmlns:a16="http://schemas.microsoft.com/office/drawing/2014/main" id="{902391F4-7B22-437F-9BD0-E579059D20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42041" y="603199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218" name="TextBox 217">
            <a:extLst>
              <a:ext uri="{FF2B5EF4-FFF2-40B4-BE49-F238E27FC236}">
                <a16:creationId xmlns:a16="http://schemas.microsoft.com/office/drawing/2014/main" id="{5BFD3140-D686-465F-99D4-915AC26ED2F9}"/>
              </a:ext>
            </a:extLst>
          </p:cNvPr>
          <p:cNvSpPr txBox="1"/>
          <p:nvPr/>
        </p:nvSpPr>
        <p:spPr>
          <a:xfrm>
            <a:off x="6135087" y="3856985"/>
            <a:ext cx="619681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lackadder ITC" panose="04020505051007020D02" pitchFamily="82" charset="0"/>
              </a:rPr>
              <a:t>We use 0 article when we're talking about:</a:t>
            </a:r>
          </a:p>
        </p:txBody>
      </p:sp>
    </p:spTree>
    <p:extLst>
      <p:ext uri="{BB962C8B-B14F-4D97-AF65-F5344CB8AC3E}">
        <p14:creationId xmlns:p14="http://schemas.microsoft.com/office/powerpoint/2010/main" val="11664836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436F7-CF77-4295-8600-C2F3A324E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9958" y="390378"/>
            <a:ext cx="4936105" cy="6077243"/>
          </a:xfrm>
        </p:spPr>
        <p:txBody>
          <a:bodyPr>
            <a:norm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1_ plurals and uncountable when they refer to a class of things or people in general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(Teachers often work very long hours Water is becoming a scarce resource)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2_ Abstract ideas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(Health is one of the most important things in life)</a:t>
            </a:r>
          </a:p>
          <a:p>
            <a:pPr algn="ctr"/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3_ names of people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 Tom lives in Bristol) 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 unless we specify the person)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2E15B8-A6AB-4D16-93D3-3914A8573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17" y="390378"/>
            <a:ext cx="5346895" cy="6077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287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F1A80F-A1ED-47CF-AA78-7667192AA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8769" y="337625"/>
            <a:ext cx="5036234" cy="6274190"/>
          </a:xfrm>
        </p:spPr>
        <p:txBody>
          <a:bodyPr>
            <a:norm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_ proper names 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 I live in Allan Road in Bristol in an area called Redland)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(The is used when there us a post modification with of ) 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5_ places that their name begins of a place or person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 London Bridge , waterloo station , madame Tussaud’s)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6_if a proper name comes before the noun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 Euro MPs , Man United supporters)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B74356-F87D-4388-8DCB-131DFC1AAF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33" y="337625"/>
            <a:ext cx="4600135" cy="6169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84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218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9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0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1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2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3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4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5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6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7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8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9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0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1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2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3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4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5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6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7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8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9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0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1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2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3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4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5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6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7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8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9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0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1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2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3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4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5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6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7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8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9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0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1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2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3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4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5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6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7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8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9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0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1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2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3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4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275" name="Rectangle 67">
            <a:extLst>
              <a:ext uri="{FF2B5EF4-FFF2-40B4-BE49-F238E27FC236}">
                <a16:creationId xmlns:a16="http://schemas.microsoft.com/office/drawing/2014/main" id="{6BB4A288-31AD-48C2-B51A-26D773DE2A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E02ADE-0F3D-4C36-BF3E-07A1EECA92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825" b="33550"/>
          <a:stretch/>
        </p:blipFill>
        <p:spPr>
          <a:xfrm>
            <a:off x="20" y="-1"/>
            <a:ext cx="12191980" cy="6857999"/>
          </a:xfrm>
          <a:prstGeom prst="rect">
            <a:avLst/>
          </a:prstGeom>
        </p:spPr>
      </p:pic>
      <p:grpSp>
        <p:nvGrpSpPr>
          <p:cNvPr id="276" name="Group 69">
            <a:extLst>
              <a:ext uri="{FF2B5EF4-FFF2-40B4-BE49-F238E27FC236}">
                <a16:creationId xmlns:a16="http://schemas.microsoft.com/office/drawing/2014/main" id="{0239F084-1ED1-4F5D-A536-47505D18DF1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722" y="5561312"/>
            <a:ext cx="12157278" cy="804827"/>
            <a:chOff x="34722" y="5639004"/>
            <a:chExt cx="12157278" cy="804827"/>
          </a:xfrm>
          <a:solidFill>
            <a:srgbClr val="FFFFFF"/>
          </a:solidFill>
        </p:grpSpPr>
        <p:sp>
          <p:nvSpPr>
            <p:cNvPr id="277" name="Freeform 10">
              <a:extLst>
                <a:ext uri="{FF2B5EF4-FFF2-40B4-BE49-F238E27FC236}">
                  <a16:creationId xmlns:a16="http://schemas.microsoft.com/office/drawing/2014/main" id="{43A1C363-B174-4C54-AE11-4DA1D4258D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52490" y="6042644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8" name="Freeform 15">
              <a:extLst>
                <a:ext uri="{FF2B5EF4-FFF2-40B4-BE49-F238E27FC236}">
                  <a16:creationId xmlns:a16="http://schemas.microsoft.com/office/drawing/2014/main" id="{1AB6A508-9957-465A-8E7D-40D71327B9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54463" y="604590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79" name="Freeform 18">
              <a:extLst>
                <a:ext uri="{FF2B5EF4-FFF2-40B4-BE49-F238E27FC236}">
                  <a16:creationId xmlns:a16="http://schemas.microsoft.com/office/drawing/2014/main" id="{3652C734-48F3-4C1D-92F9-64DFC6DB352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399931" y="6054883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0" name="Freeform 22">
              <a:extLst>
                <a:ext uri="{FF2B5EF4-FFF2-40B4-BE49-F238E27FC236}">
                  <a16:creationId xmlns:a16="http://schemas.microsoft.com/office/drawing/2014/main" id="{1A952E70-3192-4738-B2FD-68007B0AEBD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668844" y="5994499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1" name="Freeform 8">
              <a:extLst>
                <a:ext uri="{FF2B5EF4-FFF2-40B4-BE49-F238E27FC236}">
                  <a16:creationId xmlns:a16="http://schemas.microsoft.com/office/drawing/2014/main" id="{E12C8B1E-A4C9-4754-9002-E9C5AE6160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6665" y="566919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2" name="Freeform 19">
              <a:extLst>
                <a:ext uri="{FF2B5EF4-FFF2-40B4-BE49-F238E27FC236}">
                  <a16:creationId xmlns:a16="http://schemas.microsoft.com/office/drawing/2014/main" id="{D13884A7-AC4D-4D6E-AB3B-748B415537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724641" y="5978062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3" name="Freeform 20">
              <a:extLst>
                <a:ext uri="{FF2B5EF4-FFF2-40B4-BE49-F238E27FC236}">
                  <a16:creationId xmlns:a16="http://schemas.microsoft.com/office/drawing/2014/main" id="{C35BDAA5-0C2F-4246-8330-2CEA92E8CE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67652" y="5982261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4" name="Freeform 23">
              <a:extLst>
                <a:ext uri="{FF2B5EF4-FFF2-40B4-BE49-F238E27FC236}">
                  <a16:creationId xmlns:a16="http://schemas.microsoft.com/office/drawing/2014/main" id="{17B0DE0B-3972-464E-B2A2-D97C47FCFA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898361" y="6009186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5" name="Freeform 26">
              <a:extLst>
                <a:ext uri="{FF2B5EF4-FFF2-40B4-BE49-F238E27FC236}">
                  <a16:creationId xmlns:a16="http://schemas.microsoft.com/office/drawing/2014/main" id="{63B1B653-282A-4598-94BD-E2C91997C6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19830" y="5994497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6" name="Freeform 27">
              <a:extLst>
                <a:ext uri="{FF2B5EF4-FFF2-40B4-BE49-F238E27FC236}">
                  <a16:creationId xmlns:a16="http://schemas.microsoft.com/office/drawing/2014/main" id="{90A4AB6E-8C72-427D-A05A-5526B9823E8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952551" y="5968679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7" name="Freeform 28">
              <a:extLst>
                <a:ext uri="{FF2B5EF4-FFF2-40B4-BE49-F238E27FC236}">
                  <a16:creationId xmlns:a16="http://schemas.microsoft.com/office/drawing/2014/main" id="{B9D3BFD3-9252-442B-BEC8-9A4BB11477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09809" y="5976546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8" name="Freeform 30">
              <a:extLst>
                <a:ext uri="{FF2B5EF4-FFF2-40B4-BE49-F238E27FC236}">
                  <a16:creationId xmlns:a16="http://schemas.microsoft.com/office/drawing/2014/main" id="{37E71E8E-708B-4DCE-B430-9ED1A870FE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57462" y="6024691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89" name="Freeform 43">
              <a:extLst>
                <a:ext uri="{FF2B5EF4-FFF2-40B4-BE49-F238E27FC236}">
                  <a16:creationId xmlns:a16="http://schemas.microsoft.com/office/drawing/2014/main" id="{CF975294-81E9-42CF-9B91-F3CC8BE0DC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917377" y="5730010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0" name="Freeform 51">
              <a:extLst>
                <a:ext uri="{FF2B5EF4-FFF2-40B4-BE49-F238E27FC236}">
                  <a16:creationId xmlns:a16="http://schemas.microsoft.com/office/drawing/2014/main" id="{6EBAFE9C-CF1C-4EFE-8BEE-70EE295002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725568" y="5721945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1" name="Freeform 52">
              <a:extLst>
                <a:ext uri="{FF2B5EF4-FFF2-40B4-BE49-F238E27FC236}">
                  <a16:creationId xmlns:a16="http://schemas.microsoft.com/office/drawing/2014/main" id="{D850A203-3F55-4897-B81C-B01CF50D3B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292715" y="5725211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2" name="Freeform 53">
              <a:extLst>
                <a:ext uri="{FF2B5EF4-FFF2-40B4-BE49-F238E27FC236}">
                  <a16:creationId xmlns:a16="http://schemas.microsoft.com/office/drawing/2014/main" id="{98F0B52A-17AD-4C91-BBF3-1A9AC024DC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486305" y="5721947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3" name="Freeform 54">
              <a:extLst>
                <a:ext uri="{FF2B5EF4-FFF2-40B4-BE49-F238E27FC236}">
                  <a16:creationId xmlns:a16="http://schemas.microsoft.com/office/drawing/2014/main" id="{B25DF373-5D72-4C12-9EC3-4F115D70F9A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109280" y="569828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4" name="Freeform 55">
              <a:extLst>
                <a:ext uri="{FF2B5EF4-FFF2-40B4-BE49-F238E27FC236}">
                  <a16:creationId xmlns:a16="http://schemas.microsoft.com/office/drawing/2014/main" id="{244EB70A-614F-4F0E-9688-6210FC5868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279827" y="572847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5" name="Freeform 56">
              <a:extLst>
                <a:ext uri="{FF2B5EF4-FFF2-40B4-BE49-F238E27FC236}">
                  <a16:creationId xmlns:a16="http://schemas.microsoft.com/office/drawing/2014/main" id="{FD32710D-51EC-4097-858D-527B77A450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407611" y="5672073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6" name="Freeform 57">
              <a:extLst>
                <a:ext uri="{FF2B5EF4-FFF2-40B4-BE49-F238E27FC236}">
                  <a16:creationId xmlns:a16="http://schemas.microsoft.com/office/drawing/2014/main" id="{3C29F586-65FB-49DB-9214-3228EDC413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052968" y="570725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7" name="Freeform 59">
              <a:extLst>
                <a:ext uri="{FF2B5EF4-FFF2-40B4-BE49-F238E27FC236}">
                  <a16:creationId xmlns:a16="http://schemas.microsoft.com/office/drawing/2014/main" id="{0027F9FE-E2D7-4596-BD25-AE06CE9B399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488457" y="5738559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8" name="Freeform 60">
              <a:extLst>
                <a:ext uri="{FF2B5EF4-FFF2-40B4-BE49-F238E27FC236}">
                  <a16:creationId xmlns:a16="http://schemas.microsoft.com/office/drawing/2014/main" id="{4958D6B0-AB6D-4CE3-BE5A-53EE60ED5D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840288" y="5689305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99" name="Freeform 61">
              <a:extLst>
                <a:ext uri="{FF2B5EF4-FFF2-40B4-BE49-F238E27FC236}">
                  <a16:creationId xmlns:a16="http://schemas.microsoft.com/office/drawing/2014/main" id="{8B93E7A7-8EF4-4D0E-9BE5-9DBDBE3CD7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89486" y="5679251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0" name="Freeform 5">
              <a:extLst>
                <a:ext uri="{FF2B5EF4-FFF2-40B4-BE49-F238E27FC236}">
                  <a16:creationId xmlns:a16="http://schemas.microsoft.com/office/drawing/2014/main" id="{64E79E31-B9FF-4C70-A999-CDC0A93C9D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23685" y="597327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1" name="Freeform 6">
              <a:extLst>
                <a:ext uri="{FF2B5EF4-FFF2-40B4-BE49-F238E27FC236}">
                  <a16:creationId xmlns:a16="http://schemas.microsoft.com/office/drawing/2014/main" id="{4F90845D-FA42-416C-8907-CB4F762CAC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649624" y="5952628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2" name="Freeform 7">
              <a:extLst>
                <a:ext uri="{FF2B5EF4-FFF2-40B4-BE49-F238E27FC236}">
                  <a16:creationId xmlns:a16="http://schemas.microsoft.com/office/drawing/2014/main" id="{EF13094F-F7E9-42B3-BCF6-93C0FABB86C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93054" y="5932616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3" name="Freeform 8">
              <a:extLst>
                <a:ext uri="{FF2B5EF4-FFF2-40B4-BE49-F238E27FC236}">
                  <a16:creationId xmlns:a16="http://schemas.microsoft.com/office/drawing/2014/main" id="{CB0CC00B-4473-4CAE-A234-A68A4B2F74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997516" y="592943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4" name="Freeform 9">
              <a:extLst>
                <a:ext uri="{FF2B5EF4-FFF2-40B4-BE49-F238E27FC236}">
                  <a16:creationId xmlns:a16="http://schemas.microsoft.com/office/drawing/2014/main" id="{0C98A0CB-E4E6-431F-915F-37D906DF2D6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283311" y="5968679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5" name="Freeform 11">
              <a:extLst>
                <a:ext uri="{FF2B5EF4-FFF2-40B4-BE49-F238E27FC236}">
                  <a16:creationId xmlns:a16="http://schemas.microsoft.com/office/drawing/2014/main" id="{2458890C-737F-457B-BEEF-2662208D4F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526122" y="5932772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6" name="Freeform 12">
              <a:extLst>
                <a:ext uri="{FF2B5EF4-FFF2-40B4-BE49-F238E27FC236}">
                  <a16:creationId xmlns:a16="http://schemas.microsoft.com/office/drawing/2014/main" id="{DA99E4A4-E0C3-4DF6-9F0A-C1FE3904D9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43642" y="5950725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7" name="Freeform 13">
              <a:extLst>
                <a:ext uri="{FF2B5EF4-FFF2-40B4-BE49-F238E27FC236}">
                  <a16:creationId xmlns:a16="http://schemas.microsoft.com/office/drawing/2014/main" id="{2824B594-5DA7-4512-A6DD-E3BF107A93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71282" y="5988135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8" name="Freeform 14">
              <a:extLst>
                <a:ext uri="{FF2B5EF4-FFF2-40B4-BE49-F238E27FC236}">
                  <a16:creationId xmlns:a16="http://schemas.microsoft.com/office/drawing/2014/main" id="{878358DB-25AD-4560-B2ED-FEF8054919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348550" y="5953588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09" name="Freeform 16">
              <a:extLst>
                <a:ext uri="{FF2B5EF4-FFF2-40B4-BE49-F238E27FC236}">
                  <a16:creationId xmlns:a16="http://schemas.microsoft.com/office/drawing/2014/main" id="{A4E4F9BD-82E9-4E49-B859-E121CE34F2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788427" y="5926244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0" name="Freeform 17">
              <a:extLst>
                <a:ext uri="{FF2B5EF4-FFF2-40B4-BE49-F238E27FC236}">
                  <a16:creationId xmlns:a16="http://schemas.microsoft.com/office/drawing/2014/main" id="{B16AED2E-8A89-4172-9920-00EB3367EA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413980" y="5950726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1" name="Freeform 21">
              <a:extLst>
                <a:ext uri="{FF2B5EF4-FFF2-40B4-BE49-F238E27FC236}">
                  <a16:creationId xmlns:a16="http://schemas.microsoft.com/office/drawing/2014/main" id="{519D0B91-B361-4692-9C93-DB62EB7F32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63058" y="5905029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2" name="Freeform 25">
              <a:extLst>
                <a:ext uri="{FF2B5EF4-FFF2-40B4-BE49-F238E27FC236}">
                  <a16:creationId xmlns:a16="http://schemas.microsoft.com/office/drawing/2014/main" id="{3E13CD74-AA53-4DF1-926E-F5F224AA5AC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05386" y="5887076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3" name="Freeform 29">
              <a:extLst>
                <a:ext uri="{FF2B5EF4-FFF2-40B4-BE49-F238E27FC236}">
                  <a16:creationId xmlns:a16="http://schemas.microsoft.com/office/drawing/2014/main" id="{8639CF0C-9A20-4540-9B73-C85FFC9CF6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6452" y="5865859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4" name="Freeform 31">
              <a:extLst>
                <a:ext uri="{FF2B5EF4-FFF2-40B4-BE49-F238E27FC236}">
                  <a16:creationId xmlns:a16="http://schemas.microsoft.com/office/drawing/2014/main" id="{CE3C0A1A-71D0-4407-8139-1E8A307B0F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558472" y="5927830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5" name="Freeform 32">
              <a:extLst>
                <a:ext uri="{FF2B5EF4-FFF2-40B4-BE49-F238E27FC236}">
                  <a16:creationId xmlns:a16="http://schemas.microsoft.com/office/drawing/2014/main" id="{11B01E79-0E66-4C6A-825F-5B054895817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22046" y="5665933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6" name="Freeform 33">
              <a:extLst>
                <a:ext uri="{FF2B5EF4-FFF2-40B4-BE49-F238E27FC236}">
                  <a16:creationId xmlns:a16="http://schemas.microsoft.com/office/drawing/2014/main" id="{03C14E90-9EA8-4C04-B91B-0116D765CB2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42694" y="5714895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7" name="Freeform 34">
              <a:extLst>
                <a:ext uri="{FF2B5EF4-FFF2-40B4-BE49-F238E27FC236}">
                  <a16:creationId xmlns:a16="http://schemas.microsoft.com/office/drawing/2014/main" id="{5BDB2D23-8F20-4096-9C71-B776F6C024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349302" y="5705918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8" name="Freeform 35">
              <a:extLst>
                <a:ext uri="{FF2B5EF4-FFF2-40B4-BE49-F238E27FC236}">
                  <a16:creationId xmlns:a16="http://schemas.microsoft.com/office/drawing/2014/main" id="{75BA15BE-FF88-4AD3-A64A-A6824336223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139762" y="569939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19" name="Freeform 36">
              <a:extLst>
                <a:ext uri="{FF2B5EF4-FFF2-40B4-BE49-F238E27FC236}">
                  <a16:creationId xmlns:a16="http://schemas.microsoft.com/office/drawing/2014/main" id="{B7E61831-6CF8-471F-A099-572A66CA8E2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73155" y="5669197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0" name="Freeform 37">
              <a:extLst>
                <a:ext uri="{FF2B5EF4-FFF2-40B4-BE49-F238E27FC236}">
                  <a16:creationId xmlns:a16="http://schemas.microsoft.com/office/drawing/2014/main" id="{9FCA98EA-0F16-4B1D-B14B-639445C24C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664855" y="5656957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1" name="Freeform 38">
              <a:extLst>
                <a:ext uri="{FF2B5EF4-FFF2-40B4-BE49-F238E27FC236}">
                  <a16:creationId xmlns:a16="http://schemas.microsoft.com/office/drawing/2014/main" id="{A831B502-4B0C-488D-A857-5A8F71767B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844669" y="5696942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2" name="Freeform 39">
              <a:extLst>
                <a:ext uri="{FF2B5EF4-FFF2-40B4-BE49-F238E27FC236}">
                  <a16:creationId xmlns:a16="http://schemas.microsoft.com/office/drawing/2014/main" id="{CE25F741-3FA7-457C-A444-8ACE9C37B6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595655" y="5684702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3" name="Freeform 40">
              <a:extLst>
                <a:ext uri="{FF2B5EF4-FFF2-40B4-BE49-F238E27FC236}">
                  <a16:creationId xmlns:a16="http://schemas.microsoft.com/office/drawing/2014/main" id="{8BB525B8-8C63-4A34-8347-87C15083912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137182" y="568143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4" name="Freeform 41">
              <a:extLst>
                <a:ext uri="{FF2B5EF4-FFF2-40B4-BE49-F238E27FC236}">
                  <a16:creationId xmlns:a16="http://schemas.microsoft.com/office/drawing/2014/main" id="{08E7404D-86FB-44AB-9A87-E9016FBF90B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453387" y="5681437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5" name="Freeform 42">
              <a:extLst>
                <a:ext uri="{FF2B5EF4-FFF2-40B4-BE49-F238E27FC236}">
                  <a16:creationId xmlns:a16="http://schemas.microsoft.com/office/drawing/2014/main" id="{84708506-D564-453E-A74F-A73F5E112C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5987" y="5660221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6" name="Freeform 44">
              <a:extLst>
                <a:ext uri="{FF2B5EF4-FFF2-40B4-BE49-F238E27FC236}">
                  <a16:creationId xmlns:a16="http://schemas.microsoft.com/office/drawing/2014/main" id="{1B5C907F-114D-4440-B742-D689701393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654625" y="5663485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7" name="Freeform 45">
              <a:extLst>
                <a:ext uri="{FF2B5EF4-FFF2-40B4-BE49-F238E27FC236}">
                  <a16:creationId xmlns:a16="http://schemas.microsoft.com/office/drawing/2014/main" id="{716D6AB3-B484-466D-B79D-C2EC3F5C911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3177" y="5639004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8" name="Freeform 46">
              <a:extLst>
                <a:ext uri="{FF2B5EF4-FFF2-40B4-BE49-F238E27FC236}">
                  <a16:creationId xmlns:a16="http://schemas.microsoft.com/office/drawing/2014/main" id="{2755400B-9B63-419F-9F69-AEF39193B9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911208" y="5687151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29" name="Freeform 47">
              <a:extLst>
                <a:ext uri="{FF2B5EF4-FFF2-40B4-BE49-F238E27FC236}">
                  <a16:creationId xmlns:a16="http://schemas.microsoft.com/office/drawing/2014/main" id="{2E4F03B7-DC72-4F5B-BB0B-5B0C31F350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880597" y="5660220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0" name="Freeform 48">
              <a:extLst>
                <a:ext uri="{FF2B5EF4-FFF2-40B4-BE49-F238E27FC236}">
                  <a16:creationId xmlns:a16="http://schemas.microsoft.com/office/drawing/2014/main" id="{8DD60F5D-1E92-4BF1-9D90-CF349E7D5B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130715" y="5679236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1" name="Freeform 49">
              <a:extLst>
                <a:ext uri="{FF2B5EF4-FFF2-40B4-BE49-F238E27FC236}">
                  <a16:creationId xmlns:a16="http://schemas.microsoft.com/office/drawing/2014/main" id="{4A960E25-F02F-4F86-867B-4CA82D9D23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230958" y="5642268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2" name="Freeform 8">
              <a:extLst>
                <a:ext uri="{FF2B5EF4-FFF2-40B4-BE49-F238E27FC236}">
                  <a16:creationId xmlns:a16="http://schemas.microsoft.com/office/drawing/2014/main" id="{5C531763-852C-435F-88B5-7B2F21D2696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698941" y="5705918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3" name="Freeform 106">
              <a:extLst>
                <a:ext uri="{FF2B5EF4-FFF2-40B4-BE49-F238E27FC236}">
                  <a16:creationId xmlns:a16="http://schemas.microsoft.com/office/drawing/2014/main" id="{30CF8051-F7A8-4430-B4B5-A73D11E0F4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34722" y="5891028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4" name="Freeform 19">
              <a:extLst>
                <a:ext uri="{FF2B5EF4-FFF2-40B4-BE49-F238E27FC236}">
                  <a16:creationId xmlns:a16="http://schemas.microsoft.com/office/drawing/2014/main" id="{69099585-2DF7-4C63-872A-4A4C708CA8D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412661" y="6038447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5" name="Freeform 20">
              <a:extLst>
                <a:ext uri="{FF2B5EF4-FFF2-40B4-BE49-F238E27FC236}">
                  <a16:creationId xmlns:a16="http://schemas.microsoft.com/office/drawing/2014/main" id="{7FF178B1-0C07-4FF5-94DC-C35AA4C14C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155672" y="6042646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6" name="Freeform 26">
              <a:extLst>
                <a:ext uri="{FF2B5EF4-FFF2-40B4-BE49-F238E27FC236}">
                  <a16:creationId xmlns:a16="http://schemas.microsoft.com/office/drawing/2014/main" id="{6044EEFC-9F22-4C13-A9B1-F232415F2B5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64392" y="6038446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7" name="Freeform 27">
              <a:extLst>
                <a:ext uri="{FF2B5EF4-FFF2-40B4-BE49-F238E27FC236}">
                  <a16:creationId xmlns:a16="http://schemas.microsoft.com/office/drawing/2014/main" id="{2EC01F8B-E336-4277-BD00-C289C57EDF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640571" y="6029064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8" name="Freeform 28">
              <a:extLst>
                <a:ext uri="{FF2B5EF4-FFF2-40B4-BE49-F238E27FC236}">
                  <a16:creationId xmlns:a16="http://schemas.microsoft.com/office/drawing/2014/main" id="{90ECEA86-0E5E-44DE-A0E0-D622B7EB5C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866571" y="6038446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39" name="Freeform 55">
              <a:extLst>
                <a:ext uri="{FF2B5EF4-FFF2-40B4-BE49-F238E27FC236}">
                  <a16:creationId xmlns:a16="http://schemas.microsoft.com/office/drawing/2014/main" id="{BF8D9762-70B7-425D-92A6-554D76AAC4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2003459" y="5770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0" name="Freeform 56">
              <a:extLst>
                <a:ext uri="{FF2B5EF4-FFF2-40B4-BE49-F238E27FC236}">
                  <a16:creationId xmlns:a16="http://schemas.microsoft.com/office/drawing/2014/main" id="{A490BE38-0EA7-4B62-BBF2-FA5818782D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095631" y="5732458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1" name="Freeform 57">
              <a:extLst>
                <a:ext uri="{FF2B5EF4-FFF2-40B4-BE49-F238E27FC236}">
                  <a16:creationId xmlns:a16="http://schemas.microsoft.com/office/drawing/2014/main" id="{93C93259-73A7-4166-AF8E-7A1A45BB89E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753220" y="5731658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2" name="Freeform 60">
              <a:extLst>
                <a:ext uri="{FF2B5EF4-FFF2-40B4-BE49-F238E27FC236}">
                  <a16:creationId xmlns:a16="http://schemas.microsoft.com/office/drawing/2014/main" id="{2B131F47-6960-4ECB-945E-65C3986026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528308" y="5749690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3" name="Freeform 61">
              <a:extLst>
                <a:ext uri="{FF2B5EF4-FFF2-40B4-BE49-F238E27FC236}">
                  <a16:creationId xmlns:a16="http://schemas.microsoft.com/office/drawing/2014/main" id="{054E31BD-15F6-498A-9555-453D96E0BA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1275751" y="570399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4" name="Freeform 5">
              <a:extLst>
                <a:ext uri="{FF2B5EF4-FFF2-40B4-BE49-F238E27FC236}">
                  <a16:creationId xmlns:a16="http://schemas.microsoft.com/office/drawing/2014/main" id="{CABD5D1D-FA1A-4144-9FE0-62C51A25108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611705" y="6033664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5" name="Freeform 6">
              <a:extLst>
                <a:ext uri="{FF2B5EF4-FFF2-40B4-BE49-F238E27FC236}">
                  <a16:creationId xmlns:a16="http://schemas.microsoft.com/office/drawing/2014/main" id="{202035F8-69A2-4E8F-8563-BE1588040B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79595" y="6031995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6" name="Freeform 7">
              <a:extLst>
                <a:ext uri="{FF2B5EF4-FFF2-40B4-BE49-F238E27FC236}">
                  <a16:creationId xmlns:a16="http://schemas.microsoft.com/office/drawing/2014/main" id="{136DF640-AC2C-4B7F-A93C-4567CAE011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81074" y="5993001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7" name="Freeform 8">
              <a:extLst>
                <a:ext uri="{FF2B5EF4-FFF2-40B4-BE49-F238E27FC236}">
                  <a16:creationId xmlns:a16="http://schemas.microsoft.com/office/drawing/2014/main" id="{4175F09C-8C2E-484B-BEEF-4181AF63D9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769951" y="603775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8" name="Freeform 9">
              <a:extLst>
                <a:ext uri="{FF2B5EF4-FFF2-40B4-BE49-F238E27FC236}">
                  <a16:creationId xmlns:a16="http://schemas.microsoft.com/office/drawing/2014/main" id="{BE942A75-C1E4-44F5-9C1F-46CAB5E92A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18066" y="6028442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49" name="Freeform 11">
              <a:extLst>
                <a:ext uri="{FF2B5EF4-FFF2-40B4-BE49-F238E27FC236}">
                  <a16:creationId xmlns:a16="http://schemas.microsoft.com/office/drawing/2014/main" id="{DC4D2697-E15E-480E-963F-062863A292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214142" y="5993157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0" name="Freeform 12">
              <a:extLst>
                <a:ext uri="{FF2B5EF4-FFF2-40B4-BE49-F238E27FC236}">
                  <a16:creationId xmlns:a16="http://schemas.microsoft.com/office/drawing/2014/main" id="{20396308-04EC-468F-B973-FCB9073D481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731662" y="6011110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1" name="Freeform 13">
              <a:extLst>
                <a:ext uri="{FF2B5EF4-FFF2-40B4-BE49-F238E27FC236}">
                  <a16:creationId xmlns:a16="http://schemas.microsoft.com/office/drawing/2014/main" id="{F6B93561-5258-4B8C-BD71-A1EF5899CBD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59302" y="604852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2" name="Freeform 14">
              <a:extLst>
                <a:ext uri="{FF2B5EF4-FFF2-40B4-BE49-F238E27FC236}">
                  <a16:creationId xmlns:a16="http://schemas.microsoft.com/office/drawing/2014/main" id="{5BBD8214-12D2-4B3D-800F-79FC1CFE8E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086130" y="6004583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3" name="Freeform 16">
              <a:extLst>
                <a:ext uri="{FF2B5EF4-FFF2-40B4-BE49-F238E27FC236}">
                  <a16:creationId xmlns:a16="http://schemas.microsoft.com/office/drawing/2014/main" id="{05B1C6DD-0137-40C7-85FC-58D62060E5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476447" y="59866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4" name="Freeform 17">
              <a:extLst>
                <a:ext uri="{FF2B5EF4-FFF2-40B4-BE49-F238E27FC236}">
                  <a16:creationId xmlns:a16="http://schemas.microsoft.com/office/drawing/2014/main" id="{FBE7BB43-FC09-41E8-85CD-B23BC3E2DF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54476" y="6027842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5" name="Freeform 21">
              <a:extLst>
                <a:ext uri="{FF2B5EF4-FFF2-40B4-BE49-F238E27FC236}">
                  <a16:creationId xmlns:a16="http://schemas.microsoft.com/office/drawing/2014/main" id="{B684DFCB-CDB9-4FE9-8FF1-05B2A011030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745328" y="6004583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6" name="Freeform 25">
              <a:extLst>
                <a:ext uri="{FF2B5EF4-FFF2-40B4-BE49-F238E27FC236}">
                  <a16:creationId xmlns:a16="http://schemas.microsoft.com/office/drawing/2014/main" id="{BC216AAC-B933-4CB8-ABDC-BAFAEFD473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45862" y="5995607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7" name="Freeform 29">
              <a:extLst>
                <a:ext uri="{FF2B5EF4-FFF2-40B4-BE49-F238E27FC236}">
                  <a16:creationId xmlns:a16="http://schemas.microsoft.com/office/drawing/2014/main" id="{09DF2006-F5FB-4255-81F9-1B741D11396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12312" y="5986421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8" name="Freeform 31">
              <a:extLst>
                <a:ext uri="{FF2B5EF4-FFF2-40B4-BE49-F238E27FC236}">
                  <a16:creationId xmlns:a16="http://schemas.microsoft.com/office/drawing/2014/main" id="{3D0EF38D-9350-4C77-8CEF-4434AF5B51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222788" y="6023476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59" name="Freeform 32">
              <a:extLst>
                <a:ext uri="{FF2B5EF4-FFF2-40B4-BE49-F238E27FC236}">
                  <a16:creationId xmlns:a16="http://schemas.microsoft.com/office/drawing/2014/main" id="{686C82A9-40D2-4D7D-85BC-89ED788C6A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110066" y="5726318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0" name="Freeform 33">
              <a:extLst>
                <a:ext uri="{FF2B5EF4-FFF2-40B4-BE49-F238E27FC236}">
                  <a16:creationId xmlns:a16="http://schemas.microsoft.com/office/drawing/2014/main" id="{73876B9A-7449-444F-B7BB-1D771B0688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030714" y="577528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1" name="Freeform 34">
              <a:extLst>
                <a:ext uri="{FF2B5EF4-FFF2-40B4-BE49-F238E27FC236}">
                  <a16:creationId xmlns:a16="http://schemas.microsoft.com/office/drawing/2014/main" id="{0C4DF2A9-0E1C-4A8C-A8CA-44BFC3BC40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037322" y="576630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2" name="Freeform 35">
              <a:extLst>
                <a:ext uri="{FF2B5EF4-FFF2-40B4-BE49-F238E27FC236}">
                  <a16:creationId xmlns:a16="http://schemas.microsoft.com/office/drawing/2014/main" id="{C2AB466A-BF94-4A95-A71C-AC2A173C824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821955" y="5763286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3" name="Freeform 36">
              <a:extLst>
                <a:ext uri="{FF2B5EF4-FFF2-40B4-BE49-F238E27FC236}">
                  <a16:creationId xmlns:a16="http://schemas.microsoft.com/office/drawing/2014/main" id="{AD384636-42F4-49C9-AE92-6EF84B697BA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361175" y="572958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4" name="Freeform 37">
              <a:extLst>
                <a:ext uri="{FF2B5EF4-FFF2-40B4-BE49-F238E27FC236}">
                  <a16:creationId xmlns:a16="http://schemas.microsoft.com/office/drawing/2014/main" id="{87E2964A-0A3A-47A3-B6AD-3178B81DB9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352875" y="5717342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5" name="Freeform 38">
              <a:extLst>
                <a:ext uri="{FF2B5EF4-FFF2-40B4-BE49-F238E27FC236}">
                  <a16:creationId xmlns:a16="http://schemas.microsoft.com/office/drawing/2014/main" id="{314802BB-CB3B-48D4-AE68-1C52118664F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532689" y="5757327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6" name="Freeform 39">
              <a:extLst>
                <a:ext uri="{FF2B5EF4-FFF2-40B4-BE49-F238E27FC236}">
                  <a16:creationId xmlns:a16="http://schemas.microsoft.com/office/drawing/2014/main" id="{F651E962-0F6A-4C77-8B68-8C9A90D269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8283675" y="5745087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7" name="Freeform 40">
              <a:extLst>
                <a:ext uri="{FF2B5EF4-FFF2-40B4-BE49-F238E27FC236}">
                  <a16:creationId xmlns:a16="http://schemas.microsoft.com/office/drawing/2014/main" id="{20086F68-2B36-4D17-8BF3-A3A59E267B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825202" y="5741823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8" name="Freeform 41">
              <a:extLst>
                <a:ext uri="{FF2B5EF4-FFF2-40B4-BE49-F238E27FC236}">
                  <a16:creationId xmlns:a16="http://schemas.microsoft.com/office/drawing/2014/main" id="{1797CC59-57E7-4539-8750-4DF5B521475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141407" y="5741822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69" name="Freeform 42">
              <a:extLst>
                <a:ext uri="{FF2B5EF4-FFF2-40B4-BE49-F238E27FC236}">
                  <a16:creationId xmlns:a16="http://schemas.microsoft.com/office/drawing/2014/main" id="{FF8B1875-C00C-43DD-AC22-FF7B7FE3CC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814007" y="572060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0" name="Freeform 44">
              <a:extLst>
                <a:ext uri="{FF2B5EF4-FFF2-40B4-BE49-F238E27FC236}">
                  <a16:creationId xmlns:a16="http://schemas.microsoft.com/office/drawing/2014/main" id="{7FA51D6F-54ED-486C-957A-5617BAA8AF6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342645" y="5723870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1" name="Freeform 45">
              <a:extLst>
                <a:ext uri="{FF2B5EF4-FFF2-40B4-BE49-F238E27FC236}">
                  <a16:creationId xmlns:a16="http://schemas.microsoft.com/office/drawing/2014/main" id="{500BE682-7B5A-40B8-B5B5-79768042782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7571197" y="5699389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2" name="Freeform 46">
              <a:extLst>
                <a:ext uri="{FF2B5EF4-FFF2-40B4-BE49-F238E27FC236}">
                  <a16:creationId xmlns:a16="http://schemas.microsoft.com/office/drawing/2014/main" id="{EA20883A-E9B3-4503-8EEE-50C839D65E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10599228" y="574753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3" name="Freeform 47">
              <a:extLst>
                <a:ext uri="{FF2B5EF4-FFF2-40B4-BE49-F238E27FC236}">
                  <a16:creationId xmlns:a16="http://schemas.microsoft.com/office/drawing/2014/main" id="{94153399-F4E3-4A26-8D1F-C27C010F2F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568617" y="5720605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4" name="Freeform 48">
              <a:extLst>
                <a:ext uri="{FF2B5EF4-FFF2-40B4-BE49-F238E27FC236}">
                  <a16:creationId xmlns:a16="http://schemas.microsoft.com/office/drawing/2014/main" id="{C94BF928-AD5C-409A-9B47-1A017493D6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9819846" y="5738559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375" name="Freeform 49">
              <a:extLst>
                <a:ext uri="{FF2B5EF4-FFF2-40B4-BE49-F238E27FC236}">
                  <a16:creationId xmlns:a16="http://schemas.microsoft.com/office/drawing/2014/main" id="{7D272240-EE32-47AD-8AC8-31DEB24DF77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0800000">
              <a:off x="6918978" y="5702653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0" name="Freeform 10">
              <a:extLst>
                <a:ext uri="{FF2B5EF4-FFF2-40B4-BE49-F238E27FC236}">
                  <a16:creationId xmlns:a16="http://schemas.microsoft.com/office/drawing/2014/main" id="{83B016BF-7D75-4B60-814F-F7E147111E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326732" y="6226197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1" name="Freeform 15">
              <a:extLst>
                <a:ext uri="{FF2B5EF4-FFF2-40B4-BE49-F238E27FC236}">
                  <a16:creationId xmlns:a16="http://schemas.microsoft.com/office/drawing/2014/main" id="{C6F572BD-1DB2-4079-B2CC-3ECF49BC8CF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53015" y="6227878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2" name="Freeform 18">
              <a:extLst>
                <a:ext uri="{FF2B5EF4-FFF2-40B4-BE49-F238E27FC236}">
                  <a16:creationId xmlns:a16="http://schemas.microsoft.com/office/drawing/2014/main" id="{64C3115E-6B06-460D-B6EF-E987566F8AD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590416" y="6201881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3" name="Freeform 22">
              <a:extLst>
                <a:ext uri="{FF2B5EF4-FFF2-40B4-BE49-F238E27FC236}">
                  <a16:creationId xmlns:a16="http://schemas.microsoft.com/office/drawing/2014/main" id="{C301C42C-0160-4B99-B7E8-B615F388CC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09565" y="6215637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4" name="Freeform 19">
              <a:extLst>
                <a:ext uri="{FF2B5EF4-FFF2-40B4-BE49-F238E27FC236}">
                  <a16:creationId xmlns:a16="http://schemas.microsoft.com/office/drawing/2014/main" id="{B4E6F7EC-B793-416B-9B4F-9C1BA15CFD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79465" y="6262266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5" name="Freeform 20">
              <a:extLst>
                <a:ext uri="{FF2B5EF4-FFF2-40B4-BE49-F238E27FC236}">
                  <a16:creationId xmlns:a16="http://schemas.microsoft.com/office/drawing/2014/main" id="{1B40A62E-BF99-48EF-AC40-87979D97A22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32910" y="624909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6" name="Freeform 23">
              <a:extLst>
                <a:ext uri="{FF2B5EF4-FFF2-40B4-BE49-F238E27FC236}">
                  <a16:creationId xmlns:a16="http://schemas.microsoft.com/office/drawing/2014/main" id="{8C7B8795-001D-4613-AD22-3327D63961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95999" y="6218901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7" name="Freeform 26">
              <a:extLst>
                <a:ext uri="{FF2B5EF4-FFF2-40B4-BE49-F238E27FC236}">
                  <a16:creationId xmlns:a16="http://schemas.microsoft.com/office/drawing/2014/main" id="{FA4ED298-D12C-4715-9422-5156B8C113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581619" y="6236854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8" name="Freeform 27">
              <a:extLst>
                <a:ext uri="{FF2B5EF4-FFF2-40B4-BE49-F238E27FC236}">
                  <a16:creationId xmlns:a16="http://schemas.microsoft.com/office/drawing/2014/main" id="{E0968109-2592-45CA-85E3-F00D37104A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45353" y="6247168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79" name="Freeform 28">
              <a:extLst>
                <a:ext uri="{FF2B5EF4-FFF2-40B4-BE49-F238E27FC236}">
                  <a16:creationId xmlns:a16="http://schemas.microsoft.com/office/drawing/2014/main" id="{DC32E52B-74E8-4DFD-9841-F3AC6D155E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91640" y="6263782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0" name="Freeform 30">
              <a:extLst>
                <a:ext uri="{FF2B5EF4-FFF2-40B4-BE49-F238E27FC236}">
                  <a16:creationId xmlns:a16="http://schemas.microsoft.com/office/drawing/2014/main" id="{389BEB50-5F73-45A8-9CDE-45E5F5795C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61847" y="627928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1" name="Freeform 5">
              <a:extLst>
                <a:ext uri="{FF2B5EF4-FFF2-40B4-BE49-F238E27FC236}">
                  <a16:creationId xmlns:a16="http://schemas.microsoft.com/office/drawing/2014/main" id="{C3B0205B-691D-4035-BBB3-2C208F34C4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083966" y="6254808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2" name="Freeform 6">
              <a:extLst>
                <a:ext uri="{FF2B5EF4-FFF2-40B4-BE49-F238E27FC236}">
                  <a16:creationId xmlns:a16="http://schemas.microsoft.com/office/drawing/2014/main" id="{4AA42B2F-40EC-4D51-80D9-62E4C22CBC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355370" y="6269747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3" name="Freeform 7">
              <a:extLst>
                <a:ext uri="{FF2B5EF4-FFF2-40B4-BE49-F238E27FC236}">
                  <a16:creationId xmlns:a16="http://schemas.microsoft.com/office/drawing/2014/main" id="{6E1A776B-4832-4CE1-A921-864F199D83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797761" y="6276703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4" name="Freeform 8">
              <a:extLst>
                <a:ext uri="{FF2B5EF4-FFF2-40B4-BE49-F238E27FC236}">
                  <a16:creationId xmlns:a16="http://schemas.microsoft.com/office/drawing/2014/main" id="{483A6BB8-57FB-4BC1-97BD-07E0A8603F3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00388" y="6292124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5" name="Freeform 9">
              <a:extLst>
                <a:ext uri="{FF2B5EF4-FFF2-40B4-BE49-F238E27FC236}">
                  <a16:creationId xmlns:a16="http://schemas.microsoft.com/office/drawing/2014/main" id="{DD3ACA12-7F4C-485A-B246-55DF94439D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24340" y="6252881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6" name="Freeform 11">
              <a:extLst>
                <a:ext uri="{FF2B5EF4-FFF2-40B4-BE49-F238E27FC236}">
                  <a16:creationId xmlns:a16="http://schemas.microsoft.com/office/drawing/2014/main" id="{A249F8C1-B4A3-4AC9-B301-B446684C74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459376" y="6274099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7" name="Freeform 12">
              <a:extLst>
                <a:ext uri="{FF2B5EF4-FFF2-40B4-BE49-F238E27FC236}">
                  <a16:creationId xmlns:a16="http://schemas.microsoft.com/office/drawing/2014/main" id="{414E8300-54E9-4B45-9699-833F0C5A21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50718" y="6277362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8" name="Freeform 13">
              <a:extLst>
                <a:ext uri="{FF2B5EF4-FFF2-40B4-BE49-F238E27FC236}">
                  <a16:creationId xmlns:a16="http://schemas.microsoft.com/office/drawing/2014/main" id="{E5B5AC0C-D10B-4A3D-BC87-0547BCF21FA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332824" y="6252193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89" name="Freeform 14">
              <a:extLst>
                <a:ext uri="{FF2B5EF4-FFF2-40B4-BE49-F238E27FC236}">
                  <a16:creationId xmlns:a16="http://schemas.microsoft.com/office/drawing/2014/main" id="{A4828324-5D13-4FD5-B44C-4C4E46ECC5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45810" y="6271236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BCAF454E-07DE-462D-8D0F-DB391F0A33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97071" y="628633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CB00F0CC-17DD-47F6-A615-64EE666CA1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0256" y="6289602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2" name="Freeform 21">
              <a:extLst>
                <a:ext uri="{FF2B5EF4-FFF2-40B4-BE49-F238E27FC236}">
                  <a16:creationId xmlns:a16="http://schemas.microsoft.com/office/drawing/2014/main" id="{54441B51-4C42-4447-8963-87CD1573F8A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25098" y="6301842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3" name="Freeform 25">
              <a:extLst>
                <a:ext uri="{FF2B5EF4-FFF2-40B4-BE49-F238E27FC236}">
                  <a16:creationId xmlns:a16="http://schemas.microsoft.com/office/drawing/2014/main" id="{A89895BB-8D3F-42B1-A97D-B8853945DB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01113" y="6292784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4" name="Freeform 29">
              <a:extLst>
                <a:ext uri="{FF2B5EF4-FFF2-40B4-BE49-F238E27FC236}">
                  <a16:creationId xmlns:a16="http://schemas.microsoft.com/office/drawing/2014/main" id="{7768DB2B-A9A1-40FC-9D72-861EE09B85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83858" y="6323060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5" name="Freeform 31">
              <a:extLst>
                <a:ext uri="{FF2B5EF4-FFF2-40B4-BE49-F238E27FC236}">
                  <a16:creationId xmlns:a16="http://schemas.microsoft.com/office/drawing/2014/main" id="{86502EC4-0017-4B76-91D8-FCCE1917BC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9432" y="6309234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6" name="Freeform 106">
              <a:extLst>
                <a:ext uri="{FF2B5EF4-FFF2-40B4-BE49-F238E27FC236}">
                  <a16:creationId xmlns:a16="http://schemas.microsoft.com/office/drawing/2014/main" id="{FDC5254C-6874-4B06-8A35-3AE718B9BF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70829" y="6299023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7" name="Freeform 19">
              <a:extLst>
                <a:ext uri="{FF2B5EF4-FFF2-40B4-BE49-F238E27FC236}">
                  <a16:creationId xmlns:a16="http://schemas.microsoft.com/office/drawing/2014/main" id="{56C43679-E68C-4D8B-9D0F-58162BF769D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1445" y="620188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8" name="Freeform 20">
              <a:extLst>
                <a:ext uri="{FF2B5EF4-FFF2-40B4-BE49-F238E27FC236}">
                  <a16:creationId xmlns:a16="http://schemas.microsoft.com/office/drawing/2014/main" id="{39010890-8EE4-4C57-B6DC-4473B2EC1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44890" y="6188705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99" name="Freeform 27">
              <a:extLst>
                <a:ext uri="{FF2B5EF4-FFF2-40B4-BE49-F238E27FC236}">
                  <a16:creationId xmlns:a16="http://schemas.microsoft.com/office/drawing/2014/main" id="{753E783C-B9EA-468B-A4F6-7FA43AD1FE7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58743" y="623405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0" name="Freeform 28">
              <a:extLst>
                <a:ext uri="{FF2B5EF4-FFF2-40B4-BE49-F238E27FC236}">
                  <a16:creationId xmlns:a16="http://schemas.microsoft.com/office/drawing/2014/main" id="{1B6669F5-12B9-45CC-B561-78BC93B9D00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4878" y="6201882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1" name="Freeform 5">
              <a:extLst>
                <a:ext uri="{FF2B5EF4-FFF2-40B4-BE49-F238E27FC236}">
                  <a16:creationId xmlns:a16="http://schemas.microsoft.com/office/drawing/2014/main" id="{8D353A2A-1C05-473E-9F85-E8700AC2A9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95946" y="6194423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2" name="Freeform 6">
              <a:extLst>
                <a:ext uri="{FF2B5EF4-FFF2-40B4-BE49-F238E27FC236}">
                  <a16:creationId xmlns:a16="http://schemas.microsoft.com/office/drawing/2014/main" id="{AB37D4B4-3F42-4489-8AE8-E84500D3B10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679131" y="6190047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3" name="Freeform 7">
              <a:extLst>
                <a:ext uri="{FF2B5EF4-FFF2-40B4-BE49-F238E27FC236}">
                  <a16:creationId xmlns:a16="http://schemas.microsoft.com/office/drawing/2014/main" id="{54951EAF-861B-4313-A253-F271749C5A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9741" y="621631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4" name="Freeform 8">
              <a:extLst>
                <a:ext uri="{FF2B5EF4-FFF2-40B4-BE49-F238E27FC236}">
                  <a16:creationId xmlns:a16="http://schemas.microsoft.com/office/drawing/2014/main" id="{F9049C2B-38AD-47BA-819A-B293191727B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11919" y="619576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5" name="Freeform 9">
              <a:extLst>
                <a:ext uri="{FF2B5EF4-FFF2-40B4-BE49-F238E27FC236}">
                  <a16:creationId xmlns:a16="http://schemas.microsoft.com/office/drawing/2014/main" id="{8A043790-1DE1-486D-80BF-3F2C29815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36320" y="6192496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6" name="Freeform 11">
              <a:extLst>
                <a:ext uri="{FF2B5EF4-FFF2-40B4-BE49-F238E27FC236}">
                  <a16:creationId xmlns:a16="http://schemas.microsoft.com/office/drawing/2014/main" id="{E1AC2D85-97D6-4FCE-B7F8-95447DAD02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71356" y="6213714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7" name="Freeform 12">
              <a:extLst>
                <a:ext uri="{FF2B5EF4-FFF2-40B4-BE49-F238E27FC236}">
                  <a16:creationId xmlns:a16="http://schemas.microsoft.com/office/drawing/2014/main" id="{D7ADF5D0-3DEC-4538-A101-B2E90C8903C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62698" y="621697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8" name="Freeform 13">
              <a:extLst>
                <a:ext uri="{FF2B5EF4-FFF2-40B4-BE49-F238E27FC236}">
                  <a16:creationId xmlns:a16="http://schemas.microsoft.com/office/drawing/2014/main" id="{28157D54-E68A-4E37-8A75-CC2CEBA0C83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4804" y="6191808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09" name="Freeform 14">
              <a:extLst>
                <a:ext uri="{FF2B5EF4-FFF2-40B4-BE49-F238E27FC236}">
                  <a16:creationId xmlns:a16="http://schemas.microsoft.com/office/drawing/2014/main" id="{97C6DD1F-011E-4405-896F-1434D8ED9C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8230" y="6220241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0" name="Freeform 16">
              <a:extLst>
                <a:ext uri="{FF2B5EF4-FFF2-40B4-BE49-F238E27FC236}">
                  <a16:creationId xmlns:a16="http://schemas.microsoft.com/office/drawing/2014/main" id="{87D9B685-46A3-48B9-8332-62674FC5FBC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9051" y="6225954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1" name="Freeform 17">
              <a:extLst>
                <a:ext uri="{FF2B5EF4-FFF2-40B4-BE49-F238E27FC236}">
                  <a16:creationId xmlns:a16="http://schemas.microsoft.com/office/drawing/2014/main" id="{61F1051A-5881-4D38-97E8-9879823614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979760" y="6212486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2" name="Freeform 21">
              <a:extLst>
                <a:ext uri="{FF2B5EF4-FFF2-40B4-BE49-F238E27FC236}">
                  <a16:creationId xmlns:a16="http://schemas.microsoft.com/office/drawing/2014/main" id="{87A4A793-361C-4524-B989-098D5F082B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242828" y="6202288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3" name="Freeform 25">
              <a:extLst>
                <a:ext uri="{FF2B5EF4-FFF2-40B4-BE49-F238E27FC236}">
                  <a16:creationId xmlns:a16="http://schemas.microsoft.com/office/drawing/2014/main" id="{E24E8E5F-2AE2-49DA-B760-B87188FA0BA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498" y="6220240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4" name="Freeform 29">
              <a:extLst>
                <a:ext uri="{FF2B5EF4-FFF2-40B4-BE49-F238E27FC236}">
                  <a16:creationId xmlns:a16="http://schemas.microsoft.com/office/drawing/2014/main" id="{C75E5453-4D54-446F-A7DB-29FEFFB0186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497998" y="620249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5" name="Freeform 31">
              <a:extLst>
                <a:ext uri="{FF2B5EF4-FFF2-40B4-BE49-F238E27FC236}">
                  <a16:creationId xmlns:a16="http://schemas.microsoft.com/office/drawing/2014/main" id="{AF04A086-2766-4C9A-B445-417BB07CE4A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75116" y="6213588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id="{902391F4-7B22-437F-9BD0-E579059D20B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542041" y="6031995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FFFF"/>
                </a:solidFill>
              </a:endParaRPr>
            </a:p>
          </p:txBody>
        </p:sp>
      </p:grpSp>
      <p:sp>
        <p:nvSpPr>
          <p:cNvPr id="376" name="TextBox 375">
            <a:extLst>
              <a:ext uri="{FF2B5EF4-FFF2-40B4-BE49-F238E27FC236}">
                <a16:creationId xmlns:a16="http://schemas.microsoft.com/office/drawing/2014/main" id="{445FF9FC-8627-4C24-AC3E-F1563BDD169B}"/>
              </a:ext>
            </a:extLst>
          </p:cNvPr>
          <p:cNvSpPr txBox="1"/>
          <p:nvPr/>
        </p:nvSpPr>
        <p:spPr>
          <a:xfrm>
            <a:off x="358566" y="674522"/>
            <a:ext cx="619681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i="1" dirty="0">
                <a:latin typeface="Blackadder ITC" panose="04020505051007020D02" pitchFamily="82" charset="0"/>
              </a:rPr>
              <a:t>thanks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055466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roup 9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230" name="Rectangle 68">
            <a:extLst>
              <a:ext uri="{FF2B5EF4-FFF2-40B4-BE49-F238E27FC236}">
                <a16:creationId xmlns:a16="http://schemas.microsoft.com/office/drawing/2014/main" id="{D6F5F07B-A917-442C-82D5-5719737E9E6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louds in the sky&#10;&#10;Description automatically generated with medium confidence">
            <a:extLst>
              <a:ext uri="{FF2B5EF4-FFF2-40B4-BE49-F238E27FC236}">
                <a16:creationId xmlns:a16="http://schemas.microsoft.com/office/drawing/2014/main" id="{33E700F4-AD75-44A5-9BA8-129CB27AEB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" b="14840"/>
          <a:stretch/>
        </p:blipFill>
        <p:spPr>
          <a:xfrm>
            <a:off x="20" y="10"/>
            <a:ext cx="12191962" cy="6857990"/>
          </a:xfrm>
          <a:prstGeom prst="rect">
            <a:avLst/>
          </a:prstGeom>
        </p:spPr>
      </p:pic>
      <p:sp>
        <p:nvSpPr>
          <p:cNvPr id="231" name="Rectangle 70">
            <a:extLst>
              <a:ext uri="{FF2B5EF4-FFF2-40B4-BE49-F238E27FC236}">
                <a16:creationId xmlns:a16="http://schemas.microsoft.com/office/drawing/2014/main" id="{B7E0C296-2B1B-4589-84EA-239D878496D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9175" y="2279176"/>
            <a:ext cx="5199894" cy="258567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FA77C4-E009-42CD-A301-2D75EFF7E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7484" y="2522070"/>
            <a:ext cx="5193502" cy="182719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>
                <a:latin typeface="Blackadder ITC" panose="04020505051007020D02" pitchFamily="82" charset="0"/>
              </a:rPr>
              <a:t>We use A/an when we're talking about :</a:t>
            </a:r>
          </a:p>
        </p:txBody>
      </p:sp>
      <p:grpSp>
        <p:nvGrpSpPr>
          <p:cNvPr id="232" name="Group 72">
            <a:extLst>
              <a:ext uri="{FF2B5EF4-FFF2-40B4-BE49-F238E27FC236}">
                <a16:creationId xmlns:a16="http://schemas.microsoft.com/office/drawing/2014/main" id="{3CDD339A-0D5C-435F-B70C-6498DB974B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3552" y="3022005"/>
            <a:ext cx="12161561" cy="1033163"/>
            <a:chOff x="23552" y="3022005"/>
            <a:chExt cx="12161561" cy="1033163"/>
          </a:xfrm>
        </p:grpSpPr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21D7864D-9CC0-4345-A8ED-01EEC9C57B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33426" y="3820899"/>
              <a:ext cx="146874" cy="103369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63">
              <a:extLst>
                <a:ext uri="{FF2B5EF4-FFF2-40B4-BE49-F238E27FC236}">
                  <a16:creationId xmlns:a16="http://schemas.microsoft.com/office/drawing/2014/main" id="{F9F23CAB-0676-4AC7-8CA8-7B5BF73E277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012632" y="3146103"/>
              <a:ext cx="143728" cy="146842"/>
            </a:xfrm>
            <a:custGeom>
              <a:avLst/>
              <a:gdLst>
                <a:gd name="T0" fmla="*/ 24 w 37"/>
                <a:gd name="T1" fmla="*/ 4 h 41"/>
                <a:gd name="T2" fmla="*/ 29 w 37"/>
                <a:gd name="T3" fmla="*/ 26 h 41"/>
                <a:gd name="T4" fmla="*/ 24 w 37"/>
                <a:gd name="T5" fmla="*/ 4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41">
                  <a:moveTo>
                    <a:pt x="24" y="4"/>
                  </a:moveTo>
                  <a:cubicBezTo>
                    <a:pt x="37" y="1"/>
                    <a:pt x="28" y="18"/>
                    <a:pt x="29" y="26"/>
                  </a:cubicBezTo>
                  <a:cubicBezTo>
                    <a:pt x="8" y="41"/>
                    <a:pt x="0" y="0"/>
                    <a:pt x="24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65">
              <a:extLst>
                <a:ext uri="{FF2B5EF4-FFF2-40B4-BE49-F238E27FC236}">
                  <a16:creationId xmlns:a16="http://schemas.microsoft.com/office/drawing/2014/main" id="{EB1A7EF0-FD1E-4431-AA12-061658B276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58308" y="3186235"/>
              <a:ext cx="143728" cy="93707"/>
            </a:xfrm>
            <a:custGeom>
              <a:avLst/>
              <a:gdLst>
                <a:gd name="T0" fmla="*/ 19 w 37"/>
                <a:gd name="T1" fmla="*/ 0 h 26"/>
                <a:gd name="T2" fmla="*/ 22 w 37"/>
                <a:gd name="T3" fmla="*/ 26 h 26"/>
                <a:gd name="T4" fmla="*/ 19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19" y="0"/>
                  </a:moveTo>
                  <a:cubicBezTo>
                    <a:pt x="31" y="1"/>
                    <a:pt x="37" y="23"/>
                    <a:pt x="22" y="26"/>
                  </a:cubicBezTo>
                  <a:cubicBezTo>
                    <a:pt x="2" y="26"/>
                    <a:pt x="0" y="0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66">
              <a:extLst>
                <a:ext uri="{FF2B5EF4-FFF2-40B4-BE49-F238E27FC236}">
                  <a16:creationId xmlns:a16="http://schemas.microsoft.com/office/drawing/2014/main" id="{AAA8D351-4D5D-43CA-9EA3-3A209DBA7BC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19141" y="3199239"/>
              <a:ext cx="155267" cy="132351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67">
              <a:extLst>
                <a:ext uri="{FF2B5EF4-FFF2-40B4-BE49-F238E27FC236}">
                  <a16:creationId xmlns:a16="http://schemas.microsoft.com/office/drawing/2014/main" id="{AEB482CE-8502-400F-A587-CEA8BF6680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79147" y="3203103"/>
              <a:ext cx="186739" cy="140079"/>
            </a:xfrm>
            <a:custGeom>
              <a:avLst/>
              <a:gdLst>
                <a:gd name="T0" fmla="*/ 28 w 48"/>
                <a:gd name="T1" fmla="*/ 1 h 39"/>
                <a:gd name="T2" fmla="*/ 46 w 48"/>
                <a:gd name="T3" fmla="*/ 11 h 39"/>
                <a:gd name="T4" fmla="*/ 28 w 48"/>
                <a:gd name="T5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39">
                  <a:moveTo>
                    <a:pt x="28" y="1"/>
                  </a:moveTo>
                  <a:cubicBezTo>
                    <a:pt x="39" y="0"/>
                    <a:pt x="43" y="5"/>
                    <a:pt x="46" y="11"/>
                  </a:cubicBezTo>
                  <a:cubicBezTo>
                    <a:pt x="48" y="39"/>
                    <a:pt x="0" y="17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69">
              <a:extLst>
                <a:ext uri="{FF2B5EF4-FFF2-40B4-BE49-F238E27FC236}">
                  <a16:creationId xmlns:a16="http://schemas.microsoft.com/office/drawing/2014/main" id="{B86FDE7E-057E-44EF-9209-38C5CD45C13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45413" y="3206968"/>
              <a:ext cx="171003" cy="132351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70">
              <a:extLst>
                <a:ext uri="{FF2B5EF4-FFF2-40B4-BE49-F238E27FC236}">
                  <a16:creationId xmlns:a16="http://schemas.microsoft.com/office/drawing/2014/main" id="{9DAEC7B8-1258-418C-8918-40304A03F27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2571" y="3278457"/>
              <a:ext cx="155267" cy="89843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71">
              <a:extLst>
                <a:ext uri="{FF2B5EF4-FFF2-40B4-BE49-F238E27FC236}">
                  <a16:creationId xmlns:a16="http://schemas.microsoft.com/office/drawing/2014/main" id="{7B3E59D7-9F28-4FEB-8725-3474C434C1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24344" y="3213730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6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39" y="3"/>
                    <a:pt x="40" y="30"/>
                    <a:pt x="16" y="26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2">
              <a:extLst>
                <a:ext uri="{FF2B5EF4-FFF2-40B4-BE49-F238E27FC236}">
                  <a16:creationId xmlns:a16="http://schemas.microsoft.com/office/drawing/2014/main" id="{FB6EF793-0487-49E6-ACD6-A61029C0A8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55774" y="3217593"/>
              <a:ext cx="155267" cy="107233"/>
            </a:xfrm>
            <a:custGeom>
              <a:avLst/>
              <a:gdLst>
                <a:gd name="T0" fmla="*/ 22 w 40"/>
                <a:gd name="T1" fmla="*/ 0 h 30"/>
                <a:gd name="T2" fmla="*/ 17 w 40"/>
                <a:gd name="T3" fmla="*/ 26 h 30"/>
                <a:gd name="T4" fmla="*/ 22 w 40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22" y="0"/>
                  </a:moveTo>
                  <a:cubicBezTo>
                    <a:pt x="40" y="1"/>
                    <a:pt x="40" y="30"/>
                    <a:pt x="17" y="26"/>
                  </a:cubicBezTo>
                  <a:cubicBezTo>
                    <a:pt x="0" y="7"/>
                    <a:pt x="15" y="5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73">
              <a:extLst>
                <a:ext uri="{FF2B5EF4-FFF2-40B4-BE49-F238E27FC236}">
                  <a16:creationId xmlns:a16="http://schemas.microsoft.com/office/drawing/2014/main" id="{98ABF759-8FA6-48D5-B872-D9CEECD39B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66180" y="3221457"/>
              <a:ext cx="143728" cy="99505"/>
            </a:xfrm>
            <a:custGeom>
              <a:avLst/>
              <a:gdLst>
                <a:gd name="T0" fmla="*/ 13 w 37"/>
                <a:gd name="T1" fmla="*/ 2 h 28"/>
                <a:gd name="T2" fmla="*/ 29 w 37"/>
                <a:gd name="T3" fmla="*/ 9 h 28"/>
                <a:gd name="T4" fmla="*/ 14 w 37"/>
                <a:gd name="T5" fmla="*/ 28 h 28"/>
                <a:gd name="T6" fmla="*/ 13 w 37"/>
                <a:gd name="T7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28">
                  <a:moveTo>
                    <a:pt x="13" y="2"/>
                  </a:moveTo>
                  <a:cubicBezTo>
                    <a:pt x="23" y="0"/>
                    <a:pt x="25" y="4"/>
                    <a:pt x="29" y="9"/>
                  </a:cubicBezTo>
                  <a:cubicBezTo>
                    <a:pt x="37" y="19"/>
                    <a:pt x="25" y="25"/>
                    <a:pt x="14" y="28"/>
                  </a:cubicBezTo>
                  <a:cubicBezTo>
                    <a:pt x="4" y="21"/>
                    <a:pt x="0" y="7"/>
                    <a:pt x="13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74">
              <a:extLst>
                <a:ext uri="{FF2B5EF4-FFF2-40B4-BE49-F238E27FC236}">
                  <a16:creationId xmlns:a16="http://schemas.microsoft.com/office/drawing/2014/main" id="{DDB8BBFA-C9D7-4F60-A252-7ED1743E47A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49313" y="3228221"/>
              <a:ext cx="162611" cy="142976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5">
              <a:extLst>
                <a:ext uri="{FF2B5EF4-FFF2-40B4-BE49-F238E27FC236}">
                  <a16:creationId xmlns:a16="http://schemas.microsoft.com/office/drawing/2014/main" id="{A0FF6E41-0C56-4070-B2E2-2B584C5785A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69669" y="3263964"/>
              <a:ext cx="151070" cy="114961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7">
              <a:extLst>
                <a:ext uri="{FF2B5EF4-FFF2-40B4-BE49-F238E27FC236}">
                  <a16:creationId xmlns:a16="http://schemas.microsoft.com/office/drawing/2014/main" id="{BF2AC548-3795-4AF1-B887-1983F7F8A92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25650" y="3278455"/>
              <a:ext cx="159463" cy="107233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8">
              <a:extLst>
                <a:ext uri="{FF2B5EF4-FFF2-40B4-BE49-F238E27FC236}">
                  <a16:creationId xmlns:a16="http://schemas.microsoft.com/office/drawing/2014/main" id="{2BDFC7FA-5D85-4F31-B712-6E0C0D7B04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23043" y="3285217"/>
              <a:ext cx="7345" cy="77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94">
              <a:extLst>
                <a:ext uri="{FF2B5EF4-FFF2-40B4-BE49-F238E27FC236}">
                  <a16:creationId xmlns:a16="http://schemas.microsoft.com/office/drawing/2014/main" id="{DD1464FA-ADAE-4DB6-A9A6-A809763A36C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50139" y="3580387"/>
              <a:ext cx="163660" cy="121724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97">
              <a:extLst>
                <a:ext uri="{FF2B5EF4-FFF2-40B4-BE49-F238E27FC236}">
                  <a16:creationId xmlns:a16="http://schemas.microsoft.com/office/drawing/2014/main" id="{A247191C-2FEA-4AA3-9B1B-4F1602D26A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15064" y="3539291"/>
              <a:ext cx="225557" cy="143944"/>
            </a:xfrm>
            <a:custGeom>
              <a:avLst/>
              <a:gdLst>
                <a:gd name="T0" fmla="*/ 42 w 58"/>
                <a:gd name="T1" fmla="*/ 0 h 40"/>
                <a:gd name="T2" fmla="*/ 53 w 58"/>
                <a:gd name="T3" fmla="*/ 17 h 40"/>
                <a:gd name="T4" fmla="*/ 42 w 58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40">
                  <a:moveTo>
                    <a:pt x="42" y="0"/>
                  </a:moveTo>
                  <a:cubicBezTo>
                    <a:pt x="52" y="0"/>
                    <a:pt x="50" y="9"/>
                    <a:pt x="53" y="17"/>
                  </a:cubicBezTo>
                  <a:cubicBezTo>
                    <a:pt x="58" y="40"/>
                    <a:pt x="0" y="6"/>
                    <a:pt x="4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98">
              <a:extLst>
                <a:ext uri="{FF2B5EF4-FFF2-40B4-BE49-F238E27FC236}">
                  <a16:creationId xmlns:a16="http://schemas.microsoft.com/office/drawing/2014/main" id="{92676367-B42C-46BC-BF52-A543723C220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091835" y="3539292"/>
              <a:ext cx="175200" cy="93707"/>
            </a:xfrm>
            <a:custGeom>
              <a:avLst/>
              <a:gdLst>
                <a:gd name="T0" fmla="*/ 23 w 45"/>
                <a:gd name="T1" fmla="*/ 0 h 26"/>
                <a:gd name="T2" fmla="*/ 30 w 45"/>
                <a:gd name="T3" fmla="*/ 26 h 26"/>
                <a:gd name="T4" fmla="*/ 23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3" y="0"/>
                  </a:moveTo>
                  <a:cubicBezTo>
                    <a:pt x="33" y="2"/>
                    <a:pt x="45" y="21"/>
                    <a:pt x="30" y="26"/>
                  </a:cubicBezTo>
                  <a:cubicBezTo>
                    <a:pt x="10" y="24"/>
                    <a:pt x="0" y="8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99">
              <a:extLst>
                <a:ext uri="{FF2B5EF4-FFF2-40B4-BE49-F238E27FC236}">
                  <a16:creationId xmlns:a16="http://schemas.microsoft.com/office/drawing/2014/main" id="{F96083BD-2E2F-43C1-B5B8-90A19ECB2F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20539" y="3539289"/>
              <a:ext cx="260178" cy="143944"/>
            </a:xfrm>
            <a:custGeom>
              <a:avLst/>
              <a:gdLst>
                <a:gd name="T0" fmla="*/ 36 w 67"/>
                <a:gd name="T1" fmla="*/ 0 h 40"/>
                <a:gd name="T2" fmla="*/ 44 w 67"/>
                <a:gd name="T3" fmla="*/ 2 h 40"/>
                <a:gd name="T4" fmla="*/ 31 w 67"/>
                <a:gd name="T5" fmla="*/ 2 h 40"/>
                <a:gd name="T6" fmla="*/ 36 w 67"/>
                <a:gd name="T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7" h="40">
                  <a:moveTo>
                    <a:pt x="36" y="0"/>
                  </a:moveTo>
                  <a:cubicBezTo>
                    <a:pt x="39" y="3"/>
                    <a:pt x="41" y="0"/>
                    <a:pt x="44" y="2"/>
                  </a:cubicBezTo>
                  <a:cubicBezTo>
                    <a:pt x="67" y="40"/>
                    <a:pt x="0" y="25"/>
                    <a:pt x="31" y="2"/>
                  </a:cubicBezTo>
                  <a:cubicBezTo>
                    <a:pt x="24" y="11"/>
                    <a:pt x="31" y="5"/>
                    <a:pt x="3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00">
              <a:extLst>
                <a:ext uri="{FF2B5EF4-FFF2-40B4-BE49-F238E27FC236}">
                  <a16:creationId xmlns:a16="http://schemas.microsoft.com/office/drawing/2014/main" id="{36D49EC8-F959-4206-9496-81C1FCE9502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59800" y="3539291"/>
              <a:ext cx="152120" cy="111097"/>
            </a:xfrm>
            <a:custGeom>
              <a:avLst/>
              <a:gdLst>
                <a:gd name="T0" fmla="*/ 28 w 39"/>
                <a:gd name="T1" fmla="*/ 1 h 31"/>
                <a:gd name="T2" fmla="*/ 39 w 39"/>
                <a:gd name="T3" fmla="*/ 21 h 31"/>
                <a:gd name="T4" fmla="*/ 28 w 39"/>
                <a:gd name="T5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8" y="1"/>
                  </a:moveTo>
                  <a:cubicBezTo>
                    <a:pt x="38" y="0"/>
                    <a:pt x="38" y="12"/>
                    <a:pt x="39" y="21"/>
                  </a:cubicBezTo>
                  <a:cubicBezTo>
                    <a:pt x="18" y="31"/>
                    <a:pt x="0" y="12"/>
                    <a:pt x="2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01">
              <a:extLst>
                <a:ext uri="{FF2B5EF4-FFF2-40B4-BE49-F238E27FC236}">
                  <a16:creationId xmlns:a16="http://schemas.microsoft.com/office/drawing/2014/main" id="{0D1F9B54-5650-4ADE-8769-818D5AD39D3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4341" y="3569721"/>
              <a:ext cx="163660" cy="96607"/>
            </a:xfrm>
            <a:custGeom>
              <a:avLst/>
              <a:gdLst>
                <a:gd name="T0" fmla="*/ 22 w 42"/>
                <a:gd name="T1" fmla="*/ 0 h 27"/>
                <a:gd name="T2" fmla="*/ 14 w 42"/>
                <a:gd name="T3" fmla="*/ 25 h 27"/>
                <a:gd name="T4" fmla="*/ 22 w 42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7">
                  <a:moveTo>
                    <a:pt x="22" y="0"/>
                  </a:moveTo>
                  <a:cubicBezTo>
                    <a:pt x="42" y="7"/>
                    <a:pt x="28" y="27"/>
                    <a:pt x="14" y="25"/>
                  </a:cubicBezTo>
                  <a:cubicBezTo>
                    <a:pt x="0" y="18"/>
                    <a:pt x="9" y="2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02">
              <a:extLst>
                <a:ext uri="{FF2B5EF4-FFF2-40B4-BE49-F238E27FC236}">
                  <a16:creationId xmlns:a16="http://schemas.microsoft.com/office/drawing/2014/main" id="{1208F64B-D1E2-4308-A921-2791E4D902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59349" y="3594839"/>
              <a:ext cx="143728" cy="117858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03">
              <a:extLst>
                <a:ext uri="{FF2B5EF4-FFF2-40B4-BE49-F238E27FC236}">
                  <a16:creationId xmlns:a16="http://schemas.microsoft.com/office/drawing/2014/main" id="{DD5592E3-A816-49FE-824E-AF5845C511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171682" y="3557646"/>
              <a:ext cx="166807" cy="121724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3">
              <a:extLst>
                <a:ext uri="{FF2B5EF4-FFF2-40B4-BE49-F238E27FC236}">
                  <a16:creationId xmlns:a16="http://schemas.microsoft.com/office/drawing/2014/main" id="{048AF30C-3E40-4065-A7E2-A78D26B0593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13811" y="3611744"/>
              <a:ext cx="11540" cy="10628"/>
            </a:xfrm>
            <a:custGeom>
              <a:avLst/>
              <a:gdLst>
                <a:gd name="T0" fmla="*/ 1 w 3"/>
                <a:gd name="T1" fmla="*/ 0 h 3"/>
                <a:gd name="T2" fmla="*/ 3 w 3"/>
                <a:gd name="T3" fmla="*/ 1 h 3"/>
                <a:gd name="T4" fmla="*/ 1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0"/>
                  </a:moveTo>
                  <a:cubicBezTo>
                    <a:pt x="1" y="0"/>
                    <a:pt x="2" y="1"/>
                    <a:pt x="3" y="1"/>
                  </a:cubicBezTo>
                  <a:cubicBezTo>
                    <a:pt x="2" y="3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15">
              <a:extLst>
                <a:ext uri="{FF2B5EF4-FFF2-40B4-BE49-F238E27FC236}">
                  <a16:creationId xmlns:a16="http://schemas.microsoft.com/office/drawing/2014/main" id="{F6E9CB87-8280-47D0-88C8-BAC285D5DE8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8190" y="3618509"/>
              <a:ext cx="7345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17">
              <a:extLst>
                <a:ext uri="{FF2B5EF4-FFF2-40B4-BE49-F238E27FC236}">
                  <a16:creationId xmlns:a16="http://schemas.microsoft.com/office/drawing/2014/main" id="{C126D247-0C11-4EAB-BE52-A4D807955C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45118" y="3633000"/>
              <a:ext cx="8392" cy="676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18">
              <a:extLst>
                <a:ext uri="{FF2B5EF4-FFF2-40B4-BE49-F238E27FC236}">
                  <a16:creationId xmlns:a16="http://schemas.microsoft.com/office/drawing/2014/main" id="{A15D480B-DA3E-4F00-BDEA-52E018D2CEC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09199" y="3636863"/>
              <a:ext cx="155267" cy="113994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19">
              <a:extLst>
                <a:ext uri="{FF2B5EF4-FFF2-40B4-BE49-F238E27FC236}">
                  <a16:creationId xmlns:a16="http://schemas.microsoft.com/office/drawing/2014/main" id="{171F133F-A692-4513-A861-47BDCCC8F66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25942" y="3622374"/>
              <a:ext cx="151070" cy="178722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20">
              <a:extLst>
                <a:ext uri="{FF2B5EF4-FFF2-40B4-BE49-F238E27FC236}">
                  <a16:creationId xmlns:a16="http://schemas.microsoft.com/office/drawing/2014/main" id="{38207A8D-8E7E-463D-9992-9844A78082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06294" y="3832973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20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2"/>
                    <a:pt x="37" y="21"/>
                    <a:pt x="20" y="22"/>
                  </a:cubicBezTo>
                  <a:cubicBezTo>
                    <a:pt x="7" y="18"/>
                    <a:pt x="0" y="6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27">
              <a:extLst>
                <a:ext uri="{FF2B5EF4-FFF2-40B4-BE49-F238E27FC236}">
                  <a16:creationId xmlns:a16="http://schemas.microsoft.com/office/drawing/2014/main" id="{7BA77B91-9626-4DFA-A5D2-86BE3EAC8F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72096" y="3868719"/>
              <a:ext cx="162611" cy="93707"/>
            </a:xfrm>
            <a:custGeom>
              <a:avLst/>
              <a:gdLst>
                <a:gd name="T0" fmla="*/ 28 w 42"/>
                <a:gd name="T1" fmla="*/ 0 h 26"/>
                <a:gd name="T2" fmla="*/ 23 w 42"/>
                <a:gd name="T3" fmla="*/ 26 h 26"/>
                <a:gd name="T4" fmla="*/ 28 w 42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28" y="0"/>
                  </a:moveTo>
                  <a:cubicBezTo>
                    <a:pt x="42" y="4"/>
                    <a:pt x="38" y="23"/>
                    <a:pt x="23" y="26"/>
                  </a:cubicBezTo>
                  <a:cubicBezTo>
                    <a:pt x="0" y="26"/>
                    <a:pt x="8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29">
              <a:extLst>
                <a:ext uri="{FF2B5EF4-FFF2-40B4-BE49-F238E27FC236}">
                  <a16:creationId xmlns:a16="http://schemas.microsoft.com/office/drawing/2014/main" id="{E160D945-C924-441B-827A-C27206D18F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734415" y="3872581"/>
              <a:ext cx="175200" cy="129453"/>
            </a:xfrm>
            <a:custGeom>
              <a:avLst/>
              <a:gdLst>
                <a:gd name="T0" fmla="*/ 28 w 45"/>
                <a:gd name="T1" fmla="*/ 0 h 36"/>
                <a:gd name="T2" fmla="*/ 42 w 45"/>
                <a:gd name="T3" fmla="*/ 20 h 36"/>
                <a:gd name="T4" fmla="*/ 28 w 45"/>
                <a:gd name="T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36">
                  <a:moveTo>
                    <a:pt x="28" y="0"/>
                  </a:moveTo>
                  <a:cubicBezTo>
                    <a:pt x="34" y="1"/>
                    <a:pt x="45" y="11"/>
                    <a:pt x="42" y="20"/>
                  </a:cubicBezTo>
                  <a:cubicBezTo>
                    <a:pt x="25" y="36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33">
              <a:extLst>
                <a:ext uri="{FF2B5EF4-FFF2-40B4-BE49-F238E27FC236}">
                  <a16:creationId xmlns:a16="http://schemas.microsoft.com/office/drawing/2014/main" id="{034D50E5-CC96-47EA-909D-9CC6ABA24F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05710" y="3883209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36">
              <a:extLst>
                <a:ext uri="{FF2B5EF4-FFF2-40B4-BE49-F238E27FC236}">
                  <a16:creationId xmlns:a16="http://schemas.microsoft.com/office/drawing/2014/main" id="{CE529D6B-DA12-4C21-8816-B7C0655DCAF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733368" y="395837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37">
              <a:extLst>
                <a:ext uri="{FF2B5EF4-FFF2-40B4-BE49-F238E27FC236}">
                  <a16:creationId xmlns:a16="http://schemas.microsoft.com/office/drawing/2014/main" id="{8BD20D1C-AFD2-46C5-B874-E1E6575AB68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06887" y="3901564"/>
              <a:ext cx="151070" cy="111097"/>
            </a:xfrm>
            <a:custGeom>
              <a:avLst/>
              <a:gdLst>
                <a:gd name="T0" fmla="*/ 23 w 39"/>
                <a:gd name="T1" fmla="*/ 0 h 31"/>
                <a:gd name="T2" fmla="*/ 17 w 39"/>
                <a:gd name="T3" fmla="*/ 26 h 31"/>
                <a:gd name="T4" fmla="*/ 23 w 39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1">
                  <a:moveTo>
                    <a:pt x="23" y="0"/>
                  </a:moveTo>
                  <a:cubicBezTo>
                    <a:pt x="39" y="3"/>
                    <a:pt x="39" y="31"/>
                    <a:pt x="17" y="26"/>
                  </a:cubicBezTo>
                  <a:cubicBezTo>
                    <a:pt x="0" y="6"/>
                    <a:pt x="15" y="5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38">
              <a:extLst>
                <a:ext uri="{FF2B5EF4-FFF2-40B4-BE49-F238E27FC236}">
                  <a16:creationId xmlns:a16="http://schemas.microsoft.com/office/drawing/2014/main" id="{1553F3A5-DAE1-4BE4-A62C-DC0B2B0765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07894" y="3904464"/>
              <a:ext cx="139530" cy="93707"/>
            </a:xfrm>
            <a:custGeom>
              <a:avLst/>
              <a:gdLst>
                <a:gd name="T0" fmla="*/ 21 w 36"/>
                <a:gd name="T1" fmla="*/ 0 h 26"/>
                <a:gd name="T2" fmla="*/ 21 w 36"/>
                <a:gd name="T3" fmla="*/ 26 h 26"/>
                <a:gd name="T4" fmla="*/ 21 w 36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6">
                  <a:moveTo>
                    <a:pt x="21" y="0"/>
                  </a:moveTo>
                  <a:cubicBezTo>
                    <a:pt x="32" y="4"/>
                    <a:pt x="36" y="23"/>
                    <a:pt x="21" y="26"/>
                  </a:cubicBezTo>
                  <a:cubicBezTo>
                    <a:pt x="1" y="24"/>
                    <a:pt x="0" y="2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39">
              <a:extLst>
                <a:ext uri="{FF2B5EF4-FFF2-40B4-BE49-F238E27FC236}">
                  <a16:creationId xmlns:a16="http://schemas.microsoft.com/office/drawing/2014/main" id="{7248432C-E709-4AB9-B196-B17BABF5462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09199" y="3912191"/>
              <a:ext cx="155267" cy="103369"/>
            </a:xfrm>
            <a:custGeom>
              <a:avLst/>
              <a:gdLst>
                <a:gd name="T0" fmla="*/ 24 w 40"/>
                <a:gd name="T1" fmla="*/ 0 h 29"/>
                <a:gd name="T2" fmla="*/ 19 w 40"/>
                <a:gd name="T3" fmla="*/ 26 h 29"/>
                <a:gd name="T4" fmla="*/ 24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4" y="0"/>
                  </a:moveTo>
                  <a:cubicBezTo>
                    <a:pt x="40" y="2"/>
                    <a:pt x="34" y="29"/>
                    <a:pt x="19" y="26"/>
                  </a:cubicBezTo>
                  <a:cubicBezTo>
                    <a:pt x="0" y="19"/>
                    <a:pt x="4" y="2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42">
              <a:extLst>
                <a:ext uri="{FF2B5EF4-FFF2-40B4-BE49-F238E27FC236}">
                  <a16:creationId xmlns:a16="http://schemas.microsoft.com/office/drawing/2014/main" id="{87579DF1-0CD1-48D7-9B6C-2B437C7B00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12046" y="3947935"/>
              <a:ext cx="4197" cy="6762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2 h 2"/>
                <a:gd name="T4" fmla="*/ 0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43">
              <a:extLst>
                <a:ext uri="{FF2B5EF4-FFF2-40B4-BE49-F238E27FC236}">
                  <a16:creationId xmlns:a16="http://schemas.microsoft.com/office/drawing/2014/main" id="{51C5165A-A8BD-4E8A-BB51-96ADB4E0CF0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27955" y="3951797"/>
              <a:ext cx="143728" cy="92743"/>
            </a:xfrm>
            <a:custGeom>
              <a:avLst/>
              <a:gdLst>
                <a:gd name="T0" fmla="*/ 21 w 37"/>
                <a:gd name="T1" fmla="*/ 0 h 26"/>
                <a:gd name="T2" fmla="*/ 22 w 37"/>
                <a:gd name="T3" fmla="*/ 26 h 26"/>
                <a:gd name="T4" fmla="*/ 21 w 37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6">
                  <a:moveTo>
                    <a:pt x="21" y="0"/>
                  </a:moveTo>
                  <a:cubicBezTo>
                    <a:pt x="32" y="2"/>
                    <a:pt x="37" y="23"/>
                    <a:pt x="22" y="26"/>
                  </a:cubicBezTo>
                  <a:cubicBezTo>
                    <a:pt x="3" y="26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44">
              <a:extLst>
                <a:ext uri="{FF2B5EF4-FFF2-40B4-BE49-F238E27FC236}">
                  <a16:creationId xmlns:a16="http://schemas.microsoft.com/office/drawing/2014/main" id="{3318A639-15FE-47E4-883D-24F0DAF6B4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5833" y="3947935"/>
              <a:ext cx="167855" cy="107233"/>
            </a:xfrm>
            <a:custGeom>
              <a:avLst/>
              <a:gdLst>
                <a:gd name="T0" fmla="*/ 28 w 43"/>
                <a:gd name="T1" fmla="*/ 2 h 30"/>
                <a:gd name="T2" fmla="*/ 41 w 43"/>
                <a:gd name="T3" fmla="*/ 20 h 30"/>
                <a:gd name="T4" fmla="*/ 28 w 43"/>
                <a:gd name="T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8" y="2"/>
                  </a:moveTo>
                  <a:cubicBezTo>
                    <a:pt x="36" y="0"/>
                    <a:pt x="43" y="12"/>
                    <a:pt x="41" y="20"/>
                  </a:cubicBezTo>
                  <a:cubicBezTo>
                    <a:pt x="24" y="30"/>
                    <a:pt x="0" y="14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45">
              <a:extLst>
                <a:ext uri="{FF2B5EF4-FFF2-40B4-BE49-F238E27FC236}">
                  <a16:creationId xmlns:a16="http://schemas.microsoft.com/office/drawing/2014/main" id="{B03EC112-0D5C-48DA-93EE-940B74A624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94469" y="3954698"/>
              <a:ext cx="143728" cy="79216"/>
            </a:xfrm>
            <a:custGeom>
              <a:avLst/>
              <a:gdLst>
                <a:gd name="T0" fmla="*/ 19 w 37"/>
                <a:gd name="T1" fmla="*/ 0 h 22"/>
                <a:gd name="T2" fmla="*/ 19 w 37"/>
                <a:gd name="T3" fmla="*/ 22 h 22"/>
                <a:gd name="T4" fmla="*/ 19 w 37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2">
                  <a:moveTo>
                    <a:pt x="19" y="0"/>
                  </a:moveTo>
                  <a:cubicBezTo>
                    <a:pt x="35" y="1"/>
                    <a:pt x="37" y="22"/>
                    <a:pt x="19" y="22"/>
                  </a:cubicBezTo>
                  <a:cubicBezTo>
                    <a:pt x="6" y="18"/>
                    <a:pt x="0" y="4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0">
              <a:extLst>
                <a:ext uri="{FF2B5EF4-FFF2-40B4-BE49-F238E27FC236}">
                  <a16:creationId xmlns:a16="http://schemas.microsoft.com/office/drawing/2014/main" id="{982DB46C-F13E-4ED7-90F3-47B25A08583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58264" y="3024903"/>
              <a:ext cx="163660" cy="104334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5">
              <a:extLst>
                <a:ext uri="{FF2B5EF4-FFF2-40B4-BE49-F238E27FC236}">
                  <a16:creationId xmlns:a16="http://schemas.microsoft.com/office/drawing/2014/main" id="{FF698AC9-5CD1-4A7F-8D25-5787F7E8E37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7792" y="3039394"/>
              <a:ext cx="143728" cy="85979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8">
              <a:extLst>
                <a:ext uri="{FF2B5EF4-FFF2-40B4-BE49-F238E27FC236}">
                  <a16:creationId xmlns:a16="http://schemas.microsoft.com/office/drawing/2014/main" id="{580965AB-01A6-476C-8F50-ED235082075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57259" y="3022005"/>
              <a:ext cx="163660" cy="92743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9">
              <a:extLst>
                <a:ext uri="{FF2B5EF4-FFF2-40B4-BE49-F238E27FC236}">
                  <a16:creationId xmlns:a16="http://schemas.microsoft.com/office/drawing/2014/main" id="{E3C0DF2F-3170-4A79-ADAA-4BC015B2416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56843" y="3047122"/>
              <a:ext cx="147925" cy="82115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20">
              <a:extLst>
                <a:ext uri="{FF2B5EF4-FFF2-40B4-BE49-F238E27FC236}">
                  <a16:creationId xmlns:a16="http://schemas.microsoft.com/office/drawing/2014/main" id="{69010010-E67A-4065-8312-BE392BB1CB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93941" y="3057748"/>
              <a:ext cx="15212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22">
              <a:extLst>
                <a:ext uri="{FF2B5EF4-FFF2-40B4-BE49-F238E27FC236}">
                  <a16:creationId xmlns:a16="http://schemas.microsoft.com/office/drawing/2014/main" id="{631A2BD3-8DA4-49DA-961C-2A84252DDF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8079" y="3068377"/>
              <a:ext cx="178347" cy="117858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23">
              <a:extLst>
                <a:ext uri="{FF2B5EF4-FFF2-40B4-BE49-F238E27FC236}">
                  <a16:creationId xmlns:a16="http://schemas.microsoft.com/office/drawing/2014/main" id="{B3462A74-8748-4CC2-A7DC-0F765B7342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55247" y="3072240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26">
              <a:extLst>
                <a:ext uri="{FF2B5EF4-FFF2-40B4-BE49-F238E27FC236}">
                  <a16:creationId xmlns:a16="http://schemas.microsoft.com/office/drawing/2014/main" id="{3FD72CB2-5280-4C42-ABD9-AC2202E7564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30154" y="3093493"/>
              <a:ext cx="151070" cy="92743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27">
              <a:extLst>
                <a:ext uri="{FF2B5EF4-FFF2-40B4-BE49-F238E27FC236}">
                  <a16:creationId xmlns:a16="http://schemas.microsoft.com/office/drawing/2014/main" id="{7BB6BA01-F7D6-431B-97F7-2DAD44DF932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54702" y="3093493"/>
              <a:ext cx="155267" cy="111097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28">
              <a:extLst>
                <a:ext uri="{FF2B5EF4-FFF2-40B4-BE49-F238E27FC236}">
                  <a16:creationId xmlns:a16="http://schemas.microsoft.com/office/drawing/2014/main" id="{6CBFA44B-13FA-4E01-8EC8-3C2E03DC7B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878791" y="3125373"/>
              <a:ext cx="151070" cy="82115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30">
              <a:extLst>
                <a:ext uri="{FF2B5EF4-FFF2-40B4-BE49-F238E27FC236}">
                  <a16:creationId xmlns:a16="http://schemas.microsoft.com/office/drawing/2014/main" id="{0B5F8AEE-90EF-4529-B573-77F764D89A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69975" y="3143729"/>
              <a:ext cx="11540" cy="676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43">
              <a:extLst>
                <a:ext uri="{FF2B5EF4-FFF2-40B4-BE49-F238E27FC236}">
                  <a16:creationId xmlns:a16="http://schemas.microsoft.com/office/drawing/2014/main" id="{56BAE621-EB8E-4E88-9B1A-F840BFE658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86006" y="3362058"/>
              <a:ext cx="169954" cy="88879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51">
              <a:extLst>
                <a:ext uri="{FF2B5EF4-FFF2-40B4-BE49-F238E27FC236}">
                  <a16:creationId xmlns:a16="http://schemas.microsoft.com/office/drawing/2014/main" id="{14B4DED6-A4BF-4F3B-B1FC-82825676BD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4777" y="3401668"/>
              <a:ext cx="136383" cy="107233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52">
              <a:extLst>
                <a:ext uri="{FF2B5EF4-FFF2-40B4-BE49-F238E27FC236}">
                  <a16:creationId xmlns:a16="http://schemas.microsoft.com/office/drawing/2014/main" id="{E93A246E-C93F-4DCB-8EB4-8AE46BC81F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156" y="3408428"/>
              <a:ext cx="140580" cy="96607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53">
              <a:extLst>
                <a:ext uri="{FF2B5EF4-FFF2-40B4-BE49-F238E27FC236}">
                  <a16:creationId xmlns:a16="http://schemas.microsoft.com/office/drawing/2014/main" id="{2D8ABAA9-E978-42EE-9895-4A97F33EAF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63345" y="3415192"/>
              <a:ext cx="151070" cy="93707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54">
              <a:extLst>
                <a:ext uri="{FF2B5EF4-FFF2-40B4-BE49-F238E27FC236}">
                  <a16:creationId xmlns:a16="http://schemas.microsoft.com/office/drawing/2014/main" id="{1BDBC350-8F9F-44B7-8860-EE05E45569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17434" y="3412293"/>
              <a:ext cx="159463" cy="124621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55">
              <a:extLst>
                <a:ext uri="{FF2B5EF4-FFF2-40B4-BE49-F238E27FC236}">
                  <a16:creationId xmlns:a16="http://schemas.microsoft.com/office/drawing/2014/main" id="{8CC1825B-07E8-4D9A-99FC-AF22F9D7055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3589" y="3419055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56">
              <a:extLst>
                <a:ext uri="{FF2B5EF4-FFF2-40B4-BE49-F238E27FC236}">
                  <a16:creationId xmlns:a16="http://schemas.microsoft.com/office/drawing/2014/main" id="{E208343E-229A-4E39-AF3B-DAE8625D5E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767596" y="3450937"/>
              <a:ext cx="152120" cy="85979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57">
              <a:extLst>
                <a:ext uri="{FF2B5EF4-FFF2-40B4-BE49-F238E27FC236}">
                  <a16:creationId xmlns:a16="http://schemas.microsoft.com/office/drawing/2014/main" id="{C48670A5-7175-4E13-BCF9-70B92BFB75D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60620" y="3415192"/>
              <a:ext cx="166807" cy="111097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59">
              <a:extLst>
                <a:ext uri="{FF2B5EF4-FFF2-40B4-BE49-F238E27FC236}">
                  <a16:creationId xmlns:a16="http://schemas.microsoft.com/office/drawing/2014/main" id="{F4203D1F-0C38-4CC7-9667-06D91693C8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3108" y="3458664"/>
              <a:ext cx="146874" cy="92743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60">
              <a:extLst>
                <a:ext uri="{FF2B5EF4-FFF2-40B4-BE49-F238E27FC236}">
                  <a16:creationId xmlns:a16="http://schemas.microsoft.com/office/drawing/2014/main" id="{7C6039CA-A1B7-4086-B035-CF1A0B147A3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23943" y="3465427"/>
              <a:ext cx="155267" cy="82115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61">
              <a:extLst>
                <a:ext uri="{FF2B5EF4-FFF2-40B4-BE49-F238E27FC236}">
                  <a16:creationId xmlns:a16="http://schemas.microsoft.com/office/drawing/2014/main" id="{BCF25F37-4F50-4174-88D1-A3A43F6149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5592" y="3483783"/>
              <a:ext cx="162611" cy="117858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78">
              <a:extLst>
                <a:ext uri="{FF2B5EF4-FFF2-40B4-BE49-F238E27FC236}">
                  <a16:creationId xmlns:a16="http://schemas.microsoft.com/office/drawing/2014/main" id="{F076F369-289A-4E93-BF39-B4C99E16B9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8149" y="3705975"/>
              <a:ext cx="175200" cy="88879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9">
              <a:extLst>
                <a:ext uri="{FF2B5EF4-FFF2-40B4-BE49-F238E27FC236}">
                  <a16:creationId xmlns:a16="http://schemas.microsoft.com/office/drawing/2014/main" id="{F014AE29-4A4C-418D-8D72-233AECCE70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02456" y="3708874"/>
              <a:ext cx="146874" cy="82115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80">
              <a:extLst>
                <a:ext uri="{FF2B5EF4-FFF2-40B4-BE49-F238E27FC236}">
                  <a16:creationId xmlns:a16="http://schemas.microsoft.com/office/drawing/2014/main" id="{169B666F-51A1-4D47-851D-BF226C5366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515" y="3716603"/>
              <a:ext cx="147925" cy="78251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81">
              <a:extLst>
                <a:ext uri="{FF2B5EF4-FFF2-40B4-BE49-F238E27FC236}">
                  <a16:creationId xmlns:a16="http://schemas.microsoft.com/office/drawing/2014/main" id="{1D47E7BB-91A2-4C01-848C-7528FB8DC88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85883" y="3712738"/>
              <a:ext cx="166807" cy="107233"/>
            </a:xfrm>
            <a:custGeom>
              <a:avLst/>
              <a:gdLst>
                <a:gd name="T0" fmla="*/ 27 w 43"/>
                <a:gd name="T1" fmla="*/ 3 h 30"/>
                <a:gd name="T2" fmla="*/ 40 w 43"/>
                <a:gd name="T3" fmla="*/ 22 h 30"/>
                <a:gd name="T4" fmla="*/ 27 w 43"/>
                <a:gd name="T5" fmla="*/ 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">
                  <a:moveTo>
                    <a:pt x="27" y="3"/>
                  </a:moveTo>
                  <a:cubicBezTo>
                    <a:pt x="35" y="0"/>
                    <a:pt x="43" y="16"/>
                    <a:pt x="40" y="22"/>
                  </a:cubicBezTo>
                  <a:cubicBezTo>
                    <a:pt x="21" y="30"/>
                    <a:pt x="0" y="15"/>
                    <a:pt x="27" y="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82">
              <a:extLst>
                <a:ext uri="{FF2B5EF4-FFF2-40B4-BE49-F238E27FC236}">
                  <a16:creationId xmlns:a16="http://schemas.microsoft.com/office/drawing/2014/main" id="{E8C443E6-6590-4FA5-9143-C734D59DCF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17313" y="3723363"/>
              <a:ext cx="152120" cy="82115"/>
            </a:xfrm>
            <a:custGeom>
              <a:avLst/>
              <a:gdLst>
                <a:gd name="T0" fmla="*/ 16 w 39"/>
                <a:gd name="T1" fmla="*/ 0 h 23"/>
                <a:gd name="T2" fmla="*/ 10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83">
              <a:extLst>
                <a:ext uri="{FF2B5EF4-FFF2-40B4-BE49-F238E27FC236}">
                  <a16:creationId xmlns:a16="http://schemas.microsoft.com/office/drawing/2014/main" id="{8AE369CB-90BC-49E0-84E4-E46339759E4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95241" y="3702111"/>
              <a:ext cx="155267" cy="186450"/>
            </a:xfrm>
            <a:custGeom>
              <a:avLst/>
              <a:gdLst>
                <a:gd name="T0" fmla="*/ 13 w 40"/>
                <a:gd name="T1" fmla="*/ 7 h 52"/>
                <a:gd name="T2" fmla="*/ 0 w 40"/>
                <a:gd name="T3" fmla="*/ 24 h 52"/>
                <a:gd name="T4" fmla="*/ 13 w 40"/>
                <a:gd name="T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52">
                  <a:moveTo>
                    <a:pt x="13" y="7"/>
                  </a:moveTo>
                  <a:cubicBezTo>
                    <a:pt x="40" y="12"/>
                    <a:pt x="18" y="52"/>
                    <a:pt x="0" y="24"/>
                  </a:cubicBezTo>
                  <a:cubicBezTo>
                    <a:pt x="2" y="0"/>
                    <a:pt x="6" y="17"/>
                    <a:pt x="13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84">
              <a:extLst>
                <a:ext uri="{FF2B5EF4-FFF2-40B4-BE49-F238E27FC236}">
                  <a16:creationId xmlns:a16="http://schemas.microsoft.com/office/drawing/2014/main" id="{DC1D6E23-7CDE-45A3-B8E0-2C5D1BDE768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3642" y="3730128"/>
              <a:ext cx="155267" cy="104334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86">
              <a:extLst>
                <a:ext uri="{FF2B5EF4-FFF2-40B4-BE49-F238E27FC236}">
                  <a16:creationId xmlns:a16="http://schemas.microsoft.com/office/drawing/2014/main" id="{AF542CA1-45D2-4197-B34E-0A63A758B2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730" y="3737922"/>
              <a:ext cx="155267" cy="133317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89">
              <a:extLst>
                <a:ext uri="{FF2B5EF4-FFF2-40B4-BE49-F238E27FC236}">
                  <a16:creationId xmlns:a16="http://schemas.microsoft.com/office/drawing/2014/main" id="{5ED5642D-E343-41C8-8FF3-3368A86601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1490" y="3709999"/>
              <a:ext cx="159463" cy="110131"/>
            </a:xfrm>
            <a:custGeom>
              <a:avLst/>
              <a:gdLst>
                <a:gd name="T0" fmla="*/ 23 w 41"/>
                <a:gd name="T1" fmla="*/ 0 h 31"/>
                <a:gd name="T2" fmla="*/ 16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3"/>
                    <a:pt x="41" y="31"/>
                    <a:pt x="16" y="25"/>
                  </a:cubicBezTo>
                  <a:cubicBezTo>
                    <a:pt x="0" y="7"/>
                    <a:pt x="14" y="4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90">
              <a:extLst>
                <a:ext uri="{FF2B5EF4-FFF2-40B4-BE49-F238E27FC236}">
                  <a16:creationId xmlns:a16="http://schemas.microsoft.com/office/drawing/2014/main" id="{BDD03E24-B855-4A54-9C06-9665F8E964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69434" y="3802579"/>
              <a:ext cx="3148" cy="10628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2 h 3"/>
                <a:gd name="T4" fmla="*/ 0 w 1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1" y="0"/>
                    <a:pt x="1" y="3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5">
              <a:extLst>
                <a:ext uri="{FF2B5EF4-FFF2-40B4-BE49-F238E27FC236}">
                  <a16:creationId xmlns:a16="http://schemas.microsoft.com/office/drawing/2014/main" id="{92A5ABF9-C9AB-440A-9046-57769BAA7F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57751" y="3076723"/>
              <a:ext cx="143728" cy="96607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">
              <a:extLst>
                <a:ext uri="{FF2B5EF4-FFF2-40B4-BE49-F238E27FC236}">
                  <a16:creationId xmlns:a16="http://schemas.microsoft.com/office/drawing/2014/main" id="{20CCFA26-8B22-4B64-A21B-01B13BE5B9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19939" y="3091214"/>
              <a:ext cx="163660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40">
              <a:extLst>
                <a:ext uri="{FF2B5EF4-FFF2-40B4-BE49-F238E27FC236}">
                  <a16:creationId xmlns:a16="http://schemas.microsoft.com/office/drawing/2014/main" id="{7034E999-C5DC-41C3-93CF-5AA42889247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52129" y="3460249"/>
              <a:ext cx="159463" cy="96607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46">
              <a:extLst>
                <a:ext uri="{FF2B5EF4-FFF2-40B4-BE49-F238E27FC236}">
                  <a16:creationId xmlns:a16="http://schemas.microsoft.com/office/drawing/2014/main" id="{1A197C36-622D-4B69-91BB-4C6D3D209ED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5385" y="3453485"/>
              <a:ext cx="143728" cy="96607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64">
              <a:extLst>
                <a:ext uri="{FF2B5EF4-FFF2-40B4-BE49-F238E27FC236}">
                  <a16:creationId xmlns:a16="http://schemas.microsoft.com/office/drawing/2014/main" id="{2B41BCF4-897C-4C73-A9C9-92A909F18A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05696" y="3715636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75">
              <a:extLst>
                <a:ext uri="{FF2B5EF4-FFF2-40B4-BE49-F238E27FC236}">
                  <a16:creationId xmlns:a16="http://schemas.microsoft.com/office/drawing/2014/main" id="{406FB574-90F0-417D-ABCD-95DDE91A298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69586" y="3718188"/>
              <a:ext cx="152120" cy="92743"/>
            </a:xfrm>
            <a:custGeom>
              <a:avLst/>
              <a:gdLst>
                <a:gd name="T0" fmla="*/ 23 w 39"/>
                <a:gd name="T1" fmla="*/ 0 h 26"/>
                <a:gd name="T2" fmla="*/ 19 w 39"/>
                <a:gd name="T3" fmla="*/ 26 h 26"/>
                <a:gd name="T4" fmla="*/ 23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3" y="0"/>
                  </a:moveTo>
                  <a:cubicBezTo>
                    <a:pt x="39" y="3"/>
                    <a:pt x="34" y="25"/>
                    <a:pt x="19" y="26"/>
                  </a:cubicBezTo>
                  <a:cubicBezTo>
                    <a:pt x="0" y="19"/>
                    <a:pt x="7" y="3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8">
              <a:extLst>
                <a:ext uri="{FF2B5EF4-FFF2-40B4-BE49-F238E27FC236}">
                  <a16:creationId xmlns:a16="http://schemas.microsoft.com/office/drawing/2014/main" id="{4B98C702-29E3-4C5E-AA82-64BAC1F2AD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552" y="3423540"/>
              <a:ext cx="155267" cy="104334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36">
              <a:extLst>
                <a:ext uri="{FF2B5EF4-FFF2-40B4-BE49-F238E27FC236}">
                  <a16:creationId xmlns:a16="http://schemas.microsoft.com/office/drawing/2014/main" id="{943DBA82-CBF2-40C6-A535-C02BA2F1E7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657107" y="3584213"/>
              <a:ext cx="151070" cy="82115"/>
            </a:xfrm>
            <a:custGeom>
              <a:avLst/>
              <a:gdLst>
                <a:gd name="T0" fmla="*/ 21 w 39"/>
                <a:gd name="T1" fmla="*/ 0 h 23"/>
                <a:gd name="T2" fmla="*/ 22 w 39"/>
                <a:gd name="T3" fmla="*/ 23 h 23"/>
                <a:gd name="T4" fmla="*/ 21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1" y="0"/>
                  </a:moveTo>
                  <a:cubicBezTo>
                    <a:pt x="37" y="0"/>
                    <a:pt x="39" y="22"/>
                    <a:pt x="22" y="23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64">
              <a:extLst>
                <a:ext uri="{FF2B5EF4-FFF2-40B4-BE49-F238E27FC236}">
                  <a16:creationId xmlns:a16="http://schemas.microsoft.com/office/drawing/2014/main" id="{5A1CC399-638B-44DB-80A7-401D797A9A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8048" y="3693860"/>
              <a:ext cx="162611" cy="118826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7631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1AC88F6-55CB-496B-8AD8-9ABD2E6E3B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F53D3C3-F24F-4317-98B6-A05ECD30445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77" y="1713"/>
            <a:ext cx="5289354" cy="686618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red apple on top of books&#10;&#10;Description automatically generated with medium confidence">
            <a:extLst>
              <a:ext uri="{FF2B5EF4-FFF2-40B4-BE49-F238E27FC236}">
                <a16:creationId xmlns:a16="http://schemas.microsoft.com/office/drawing/2014/main" id="{FF09CBF6-0B7E-400E-B05A-DC7E3A9F50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r="48786"/>
          <a:stretch/>
        </p:blipFill>
        <p:spPr>
          <a:xfrm>
            <a:off x="0" y="0"/>
            <a:ext cx="5295331" cy="6875834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4E70403-CC1F-428B-B1B3-7C3A088B8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9522" y="3277"/>
            <a:ext cx="6088287" cy="687583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1_ an example of a thing,  instrument </a:t>
            </a:r>
            <a:r>
              <a:rPr lang="en-US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 barometer is used to measure air pressure.)</a:t>
            </a:r>
          </a:p>
          <a:p>
            <a:pPr algn="ctr"/>
            <a:endParaRPr lang="en-US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2_ one of a class of things or people </a:t>
            </a:r>
          </a:p>
          <a:p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(Peter is a German .Maria is a teacher. This is an electric shaver.)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3_ one if a set of named things </a:t>
            </a:r>
          </a:p>
          <a:p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(They've bought a Picasso This is a Henry more sculpture.)</a:t>
            </a:r>
          </a:p>
        </p:txBody>
      </p:sp>
    </p:spTree>
    <p:extLst>
      <p:ext uri="{BB962C8B-B14F-4D97-AF65-F5344CB8AC3E}">
        <p14:creationId xmlns:p14="http://schemas.microsoft.com/office/powerpoint/2010/main" val="3879250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9A657-86A1-40C3-9375-A161118ACA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3348" y="0"/>
            <a:ext cx="5229657" cy="6858000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sz="23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_ rates and speed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 The car was going at 50 km an hour.)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3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 _ large whole numbers , fractions with singular nouns , weight and distances(Half is usually used without an article)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 A hundred , a million, a third ,a fifth ,two and a half , a kilo , a meter and a half)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6_ names when we mean 'a person called .....’ </a:t>
            </a:r>
          </a:p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(is there a Tom Davis staying here?) 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3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Tip: Half is usually used without an article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1767C7-688B-4E88-9B13-ACE19CBDB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567" y="253218"/>
            <a:ext cx="5312781" cy="635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12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2CD369A-5284-45B1-B107-702483A8BD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C3EC256-5633-414E-89A7-4DF178057ED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975" y="42050"/>
            <a:ext cx="1319321" cy="6804850"/>
            <a:chOff x="1744975" y="42050"/>
            <a:chExt cx="1319321" cy="6804850"/>
          </a:xfrm>
        </p:grpSpPr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57652216-AF47-4D6B-A81B-2DC28B6255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93792" y="4728335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8">
              <a:extLst>
                <a:ext uri="{FF2B5EF4-FFF2-40B4-BE49-F238E27FC236}">
                  <a16:creationId xmlns:a16="http://schemas.microsoft.com/office/drawing/2014/main" id="{4850C240-229E-44CC-9B0C-7C70B85241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14562" y="668947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9">
              <a:extLst>
                <a:ext uri="{FF2B5EF4-FFF2-40B4-BE49-F238E27FC236}">
                  <a16:creationId xmlns:a16="http://schemas.microsoft.com/office/drawing/2014/main" id="{0C20C1F3-97C9-485A-BBF1-F712C6FDD9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26934" y="89999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0">
              <a:extLst>
                <a:ext uri="{FF2B5EF4-FFF2-40B4-BE49-F238E27FC236}">
                  <a16:creationId xmlns:a16="http://schemas.microsoft.com/office/drawing/2014/main" id="{5FB7F486-D669-4315-848B-079715C0A6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21593" y="1137787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84">
              <a:extLst>
                <a:ext uri="{FF2B5EF4-FFF2-40B4-BE49-F238E27FC236}">
                  <a16:creationId xmlns:a16="http://schemas.microsoft.com/office/drawing/2014/main" id="{41C1AA59-6A1E-4A61-8483-8056A09E0C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96052" y="464361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6">
              <a:extLst>
                <a:ext uri="{FF2B5EF4-FFF2-40B4-BE49-F238E27FC236}">
                  <a16:creationId xmlns:a16="http://schemas.microsoft.com/office/drawing/2014/main" id="{851A3E4E-2857-4A69-AEC0-79CF8C413D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06021" y="118352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06">
              <a:extLst>
                <a:ext uri="{FF2B5EF4-FFF2-40B4-BE49-F238E27FC236}">
                  <a16:creationId xmlns:a16="http://schemas.microsoft.com/office/drawing/2014/main" id="{449C2B94-6D2C-466B-9091-18CA599565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41720" y="633568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8">
              <a:extLst>
                <a:ext uri="{FF2B5EF4-FFF2-40B4-BE49-F238E27FC236}">
                  <a16:creationId xmlns:a16="http://schemas.microsoft.com/office/drawing/2014/main" id="{D09D148A-E95C-4A5F-AFBD-D05C90839A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24547" y="1134288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0">
              <a:extLst>
                <a:ext uri="{FF2B5EF4-FFF2-40B4-BE49-F238E27FC236}">
                  <a16:creationId xmlns:a16="http://schemas.microsoft.com/office/drawing/2014/main" id="{5B90C58B-B2C5-4C93-8397-016D62EE67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19444" y="385733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12">
              <a:extLst>
                <a:ext uri="{FF2B5EF4-FFF2-40B4-BE49-F238E27FC236}">
                  <a16:creationId xmlns:a16="http://schemas.microsoft.com/office/drawing/2014/main" id="{97EE4FEF-54FA-45E2-A177-BA946262DF2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30146" y="954579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21D3B3BA-A1D7-450E-B002-44DFDC68F9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294226" y="4598801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41">
              <a:extLst>
                <a:ext uri="{FF2B5EF4-FFF2-40B4-BE49-F238E27FC236}">
                  <a16:creationId xmlns:a16="http://schemas.microsoft.com/office/drawing/2014/main" id="{71516E84-743F-4EE4-B466-909E55FCC9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991372" y="4671231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2">
              <a:extLst>
                <a:ext uri="{FF2B5EF4-FFF2-40B4-BE49-F238E27FC236}">
                  <a16:creationId xmlns:a16="http://schemas.microsoft.com/office/drawing/2014/main" id="{285EE84A-B305-47FC-9896-3EAAE94F6D0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721306" y="4672363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5">
              <a:extLst>
                <a:ext uri="{FF2B5EF4-FFF2-40B4-BE49-F238E27FC236}">
                  <a16:creationId xmlns:a16="http://schemas.microsoft.com/office/drawing/2014/main" id="{ACD91DA3-CF45-4374-AEDA-5DA2E53EE4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57458" y="4410076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69">
              <a:extLst>
                <a:ext uri="{FF2B5EF4-FFF2-40B4-BE49-F238E27FC236}">
                  <a16:creationId xmlns:a16="http://schemas.microsoft.com/office/drawing/2014/main" id="{BB356FF6-7153-4AE8-904C-8535363AA8F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54176" y="5651651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70">
              <a:extLst>
                <a:ext uri="{FF2B5EF4-FFF2-40B4-BE49-F238E27FC236}">
                  <a16:creationId xmlns:a16="http://schemas.microsoft.com/office/drawing/2014/main" id="{D9CD9700-C2DA-4CCD-8700-D763281E4C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18389" y="6243395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74">
              <a:extLst>
                <a:ext uri="{FF2B5EF4-FFF2-40B4-BE49-F238E27FC236}">
                  <a16:creationId xmlns:a16="http://schemas.microsoft.com/office/drawing/2014/main" id="{EF5898F8-F274-4A71-ABC2-9727884523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35281" y="5984792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85">
              <a:extLst>
                <a:ext uri="{FF2B5EF4-FFF2-40B4-BE49-F238E27FC236}">
                  <a16:creationId xmlns:a16="http://schemas.microsoft.com/office/drawing/2014/main" id="{AEBBE398-C737-4798-92D3-68B6928A9B6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45443" y="6468970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87">
              <a:extLst>
                <a:ext uri="{FF2B5EF4-FFF2-40B4-BE49-F238E27FC236}">
                  <a16:creationId xmlns:a16="http://schemas.microsoft.com/office/drawing/2014/main" id="{F3116C15-246C-412A-B5A8-DC7E056EC8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822723" y="6734262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88">
              <a:extLst>
                <a:ext uri="{FF2B5EF4-FFF2-40B4-BE49-F238E27FC236}">
                  <a16:creationId xmlns:a16="http://schemas.microsoft.com/office/drawing/2014/main" id="{F9FA8A4C-F799-47E7-85C8-4DA109A003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09835" y="5700739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02">
              <a:extLst>
                <a:ext uri="{FF2B5EF4-FFF2-40B4-BE49-F238E27FC236}">
                  <a16:creationId xmlns:a16="http://schemas.microsoft.com/office/drawing/2014/main" id="{06EB852C-D558-4FA2-B6BD-72478CDCE5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63385" y="5748297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03">
              <a:extLst>
                <a:ext uri="{FF2B5EF4-FFF2-40B4-BE49-F238E27FC236}">
                  <a16:creationId xmlns:a16="http://schemas.microsoft.com/office/drawing/2014/main" id="{0B128693-39C5-4999-9EB7-FAF6D33AF6C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46293" y="6018719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17">
              <a:extLst>
                <a:ext uri="{FF2B5EF4-FFF2-40B4-BE49-F238E27FC236}">
                  <a16:creationId xmlns:a16="http://schemas.microsoft.com/office/drawing/2014/main" id="{A7E94734-299A-4A1A-8745-522701D7F0A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98102" y="6062398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18">
              <a:extLst>
                <a:ext uri="{FF2B5EF4-FFF2-40B4-BE49-F238E27FC236}">
                  <a16:creationId xmlns:a16="http://schemas.microsoft.com/office/drawing/2014/main" id="{88D7A4B9-ADFA-49C6-A86B-1801ECE3757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83208" y="6710138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19">
              <a:extLst>
                <a:ext uri="{FF2B5EF4-FFF2-40B4-BE49-F238E27FC236}">
                  <a16:creationId xmlns:a16="http://schemas.microsoft.com/office/drawing/2014/main" id="{1D2B967C-42F5-4C41-B5A8-333B15CF27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54120" y="626268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7E3E1C46-3049-4EC7-A692-A95CEE2A803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24220" y="206994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59EC4BA9-BAFD-46B9-B282-A708F32DA6B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53403" y="67393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3">
              <a:extLst>
                <a:ext uri="{FF2B5EF4-FFF2-40B4-BE49-F238E27FC236}">
                  <a16:creationId xmlns:a16="http://schemas.microsoft.com/office/drawing/2014/main" id="{0BB44AF0-8C8E-4407-8BE6-C5A64ACB7F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19884" y="5967585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51">
              <a:extLst>
                <a:ext uri="{FF2B5EF4-FFF2-40B4-BE49-F238E27FC236}">
                  <a16:creationId xmlns:a16="http://schemas.microsoft.com/office/drawing/2014/main" id="{85398933-36C3-494E-B746-673993C878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10283" y="573437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53">
              <a:extLst>
                <a:ext uri="{FF2B5EF4-FFF2-40B4-BE49-F238E27FC236}">
                  <a16:creationId xmlns:a16="http://schemas.microsoft.com/office/drawing/2014/main" id="{84BFEAB6-0117-44A8-8459-8592C14D9F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51968" y="5465370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4">
              <a:extLst>
                <a:ext uri="{FF2B5EF4-FFF2-40B4-BE49-F238E27FC236}">
                  <a16:creationId xmlns:a16="http://schemas.microsoft.com/office/drawing/2014/main" id="{A171CE1C-2DD7-4682-BE34-E3D5986A066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8820" y="6232142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9">
              <a:extLst>
                <a:ext uri="{FF2B5EF4-FFF2-40B4-BE49-F238E27FC236}">
                  <a16:creationId xmlns:a16="http://schemas.microsoft.com/office/drawing/2014/main" id="{993E51E0-704B-47D0-9E80-52F81035FB9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85974" y="6481570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61">
              <a:extLst>
                <a:ext uri="{FF2B5EF4-FFF2-40B4-BE49-F238E27FC236}">
                  <a16:creationId xmlns:a16="http://schemas.microsoft.com/office/drawing/2014/main" id="{B877D7D4-56A7-4747-AB50-4D2CB582A78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91453" y="6698934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78">
              <a:extLst>
                <a:ext uri="{FF2B5EF4-FFF2-40B4-BE49-F238E27FC236}">
                  <a16:creationId xmlns:a16="http://schemas.microsoft.com/office/drawing/2014/main" id="{7AD863AE-05C2-42B0-8B8C-2262A95B8DD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43184" y="6077982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79">
              <a:extLst>
                <a:ext uri="{FF2B5EF4-FFF2-40B4-BE49-F238E27FC236}">
                  <a16:creationId xmlns:a16="http://schemas.microsoft.com/office/drawing/2014/main" id="{96FE0420-A304-40C5-A11A-0D43C374DB7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54739" y="5852650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80">
              <a:extLst>
                <a:ext uri="{FF2B5EF4-FFF2-40B4-BE49-F238E27FC236}">
                  <a16:creationId xmlns:a16="http://schemas.microsoft.com/office/drawing/2014/main" id="{5712C99F-0668-4696-B7F5-5BE3B407809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59192" y="5618119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84">
              <a:extLst>
                <a:ext uri="{FF2B5EF4-FFF2-40B4-BE49-F238E27FC236}">
                  <a16:creationId xmlns:a16="http://schemas.microsoft.com/office/drawing/2014/main" id="{45B51241-B4A7-44BA-B3B1-6D0785936ED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65791" y="6353133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86">
              <a:extLst>
                <a:ext uri="{FF2B5EF4-FFF2-40B4-BE49-F238E27FC236}">
                  <a16:creationId xmlns:a16="http://schemas.microsoft.com/office/drawing/2014/main" id="{D6E3E1E9-9E2B-4B15-979A-D9ADF02FEB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078761" y="6639984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06">
              <a:extLst>
                <a:ext uri="{FF2B5EF4-FFF2-40B4-BE49-F238E27FC236}">
                  <a16:creationId xmlns:a16="http://schemas.microsoft.com/office/drawing/2014/main" id="{A37D17A3-9203-43E1-955F-779C2CFD3B3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7994" y="6091744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08">
              <a:extLst>
                <a:ext uri="{FF2B5EF4-FFF2-40B4-BE49-F238E27FC236}">
                  <a16:creationId xmlns:a16="http://schemas.microsoft.com/office/drawing/2014/main" id="{42EEB773-123A-4E50-93FF-FE62CB9377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44939" y="5584610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10">
              <a:extLst>
                <a:ext uri="{FF2B5EF4-FFF2-40B4-BE49-F238E27FC236}">
                  <a16:creationId xmlns:a16="http://schemas.microsoft.com/office/drawing/2014/main" id="{41D4F2D5-C07C-4F05-A11F-6024B7F138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8684" y="6418626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12">
              <a:extLst>
                <a:ext uri="{FF2B5EF4-FFF2-40B4-BE49-F238E27FC236}">
                  <a16:creationId xmlns:a16="http://schemas.microsoft.com/office/drawing/2014/main" id="{9AD3968C-7A54-4876-A3B1-0A199BD9D37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7730" y="5882420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4">
              <a:extLst>
                <a:ext uri="{FF2B5EF4-FFF2-40B4-BE49-F238E27FC236}">
                  <a16:creationId xmlns:a16="http://schemas.microsoft.com/office/drawing/2014/main" id="{84A9F12A-9E3E-4B1C-AECE-2204350DC2E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19827" y="1405235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6">
              <a:extLst>
                <a:ext uri="{FF2B5EF4-FFF2-40B4-BE49-F238E27FC236}">
                  <a16:creationId xmlns:a16="http://schemas.microsoft.com/office/drawing/2014/main" id="{AE1C5FD2-F9CD-4637-814D-A3A526F07BD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724578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41">
              <a:extLst>
                <a:ext uri="{FF2B5EF4-FFF2-40B4-BE49-F238E27FC236}">
                  <a16:creationId xmlns:a16="http://schemas.microsoft.com/office/drawing/2014/main" id="{83C66AA3-5242-4EC3-A629-2C827DED241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51705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42">
              <a:extLst>
                <a:ext uri="{FF2B5EF4-FFF2-40B4-BE49-F238E27FC236}">
                  <a16:creationId xmlns:a16="http://schemas.microsoft.com/office/drawing/2014/main" id="{132B76A0-CFCB-46B9-A647-A0CDEE2F7ED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21480" y="1221982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45">
              <a:extLst>
                <a:ext uri="{FF2B5EF4-FFF2-40B4-BE49-F238E27FC236}">
                  <a16:creationId xmlns:a16="http://schemas.microsoft.com/office/drawing/2014/main" id="{423AA744-F810-4397-917F-77D42FE3D0F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72483" y="93460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6">
              <a:extLst>
                <a:ext uri="{FF2B5EF4-FFF2-40B4-BE49-F238E27FC236}">
                  <a16:creationId xmlns:a16="http://schemas.microsoft.com/office/drawing/2014/main" id="{5C72F779-C984-4431-94E3-38E6050EAD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25160" y="1389589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9">
              <a:extLst>
                <a:ext uri="{FF2B5EF4-FFF2-40B4-BE49-F238E27FC236}">
                  <a16:creationId xmlns:a16="http://schemas.microsoft.com/office/drawing/2014/main" id="{8BF25437-23A6-4F68-A6CC-2021B4DB5F4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25043" y="1107344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70">
              <a:extLst>
                <a:ext uri="{FF2B5EF4-FFF2-40B4-BE49-F238E27FC236}">
                  <a16:creationId xmlns:a16="http://schemas.microsoft.com/office/drawing/2014/main" id="{B68970AA-D5FD-4ED4-8AE4-C981BD290B4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74122" y="551506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74">
              <a:extLst>
                <a:ext uri="{FF2B5EF4-FFF2-40B4-BE49-F238E27FC236}">
                  <a16:creationId xmlns:a16="http://schemas.microsoft.com/office/drawing/2014/main" id="{56CDF8D4-4455-458D-A168-36FD9BCF2EF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51027" y="765229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85">
              <a:extLst>
                <a:ext uri="{FF2B5EF4-FFF2-40B4-BE49-F238E27FC236}">
                  <a16:creationId xmlns:a16="http://schemas.microsoft.com/office/drawing/2014/main" id="{17A0BB86-D681-41CF-9C63-B55FAA27083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39067" y="25817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87">
              <a:extLst>
                <a:ext uri="{FF2B5EF4-FFF2-40B4-BE49-F238E27FC236}">
                  <a16:creationId xmlns:a16="http://schemas.microsoft.com/office/drawing/2014/main" id="{51933FCD-E07F-4E47-853E-B791F1BBDF9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42681" y="94688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88">
              <a:extLst>
                <a:ext uri="{FF2B5EF4-FFF2-40B4-BE49-F238E27FC236}">
                  <a16:creationId xmlns:a16="http://schemas.microsoft.com/office/drawing/2014/main" id="{2EB1546B-A39B-432A-8E6A-1F7421881D3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207625" y="1163525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94">
              <a:extLst>
                <a:ext uri="{FF2B5EF4-FFF2-40B4-BE49-F238E27FC236}">
                  <a16:creationId xmlns:a16="http://schemas.microsoft.com/office/drawing/2014/main" id="{A5AF0119-0028-4D14-B6CF-0ED0AF8629F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92943" y="1362883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02">
              <a:extLst>
                <a:ext uri="{FF2B5EF4-FFF2-40B4-BE49-F238E27FC236}">
                  <a16:creationId xmlns:a16="http://schemas.microsoft.com/office/drawing/2014/main" id="{39B7BAEF-46A4-4EE7-A3F1-2B0C3139ED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02256" y="1155654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03">
              <a:extLst>
                <a:ext uri="{FF2B5EF4-FFF2-40B4-BE49-F238E27FC236}">
                  <a16:creationId xmlns:a16="http://schemas.microsoft.com/office/drawing/2014/main" id="{4AFF19DE-7520-450D-BBC4-514637C6779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18542" y="797064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17">
              <a:extLst>
                <a:ext uri="{FF2B5EF4-FFF2-40B4-BE49-F238E27FC236}">
                  <a16:creationId xmlns:a16="http://schemas.microsoft.com/office/drawing/2014/main" id="{55F5F049-082E-4F28-A6F9-B22CED3476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500545" y="850492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18">
              <a:extLst>
                <a:ext uri="{FF2B5EF4-FFF2-40B4-BE49-F238E27FC236}">
                  <a16:creationId xmlns:a16="http://schemas.microsoft.com/office/drawing/2014/main" id="{F1FA5EE8-8FDF-4249-8FBE-5EE4A41B316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91375" y="112174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19">
              <a:extLst>
                <a:ext uri="{FF2B5EF4-FFF2-40B4-BE49-F238E27FC236}">
                  <a16:creationId xmlns:a16="http://schemas.microsoft.com/office/drawing/2014/main" id="{0516D437-66A6-4F8A-AB89-41D39D3598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12255" y="528605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8">
              <a:extLst>
                <a:ext uri="{FF2B5EF4-FFF2-40B4-BE49-F238E27FC236}">
                  <a16:creationId xmlns:a16="http://schemas.microsoft.com/office/drawing/2014/main" id="{3F9DD8A5-3889-448A-BB79-A5E1086DC59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19382" y="6688861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41">
              <a:extLst>
                <a:ext uri="{FF2B5EF4-FFF2-40B4-BE49-F238E27FC236}">
                  <a16:creationId xmlns:a16="http://schemas.microsoft.com/office/drawing/2014/main" id="{A5411003-0583-4E13-BD73-09447FE07B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76051" y="5492043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41">
              <a:extLst>
                <a:ext uri="{FF2B5EF4-FFF2-40B4-BE49-F238E27FC236}">
                  <a16:creationId xmlns:a16="http://schemas.microsoft.com/office/drawing/2014/main" id="{0857F65C-18A4-4138-888F-60B6250E55F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63626" y="651588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41">
              <a:extLst>
                <a:ext uri="{FF2B5EF4-FFF2-40B4-BE49-F238E27FC236}">
                  <a16:creationId xmlns:a16="http://schemas.microsoft.com/office/drawing/2014/main" id="{ABED9D28-F90F-4E28-A5EE-F59041B05E1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16458" y="1405539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9">
              <a:extLst>
                <a:ext uri="{FF2B5EF4-FFF2-40B4-BE49-F238E27FC236}">
                  <a16:creationId xmlns:a16="http://schemas.microsoft.com/office/drawing/2014/main" id="{A2B5689A-49D3-4436-8E8B-8B6C049D21B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38545" y="4860744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9AEF7DFC-F323-44D3-93BC-8991F450127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867650" y="543739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79">
              <a:extLst>
                <a:ext uri="{FF2B5EF4-FFF2-40B4-BE49-F238E27FC236}">
                  <a16:creationId xmlns:a16="http://schemas.microsoft.com/office/drawing/2014/main" id="{7D9C0AE3-7512-40BE-9DB0-92E5C9FAAD4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631376" y="140483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79">
              <a:extLst>
                <a:ext uri="{FF2B5EF4-FFF2-40B4-BE49-F238E27FC236}">
                  <a16:creationId xmlns:a16="http://schemas.microsoft.com/office/drawing/2014/main" id="{4EDB005F-47FF-4F3E-A8EC-AA3B45D3B6C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38486" y="301463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66DA380F-77D7-4F06-B633-F9D85665850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019036" y="488697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51">
              <a:extLst>
                <a:ext uri="{FF2B5EF4-FFF2-40B4-BE49-F238E27FC236}">
                  <a16:creationId xmlns:a16="http://schemas.microsoft.com/office/drawing/2014/main" id="{066B6C10-E3AE-4C93-8E97-EBE1FF1F2E8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91123" y="2512744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53">
              <a:extLst>
                <a:ext uri="{FF2B5EF4-FFF2-40B4-BE49-F238E27FC236}">
                  <a16:creationId xmlns:a16="http://schemas.microsoft.com/office/drawing/2014/main" id="{E277C220-5466-4FD0-B77C-7E295E8C315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579867" y="4136512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78">
              <a:extLst>
                <a:ext uri="{FF2B5EF4-FFF2-40B4-BE49-F238E27FC236}">
                  <a16:creationId xmlns:a16="http://schemas.microsoft.com/office/drawing/2014/main" id="{3DEA17E6-646F-4827-A08D-E4725219F03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50954" y="2303194"/>
              <a:ext cx="147990" cy="75075"/>
            </a:xfrm>
            <a:custGeom>
              <a:avLst/>
              <a:gdLst>
                <a:gd name="T0" fmla="*/ 22 w 45"/>
                <a:gd name="T1" fmla="*/ 0 h 25"/>
                <a:gd name="T2" fmla="*/ 28 w 45"/>
                <a:gd name="T3" fmla="*/ 25 h 25"/>
                <a:gd name="T4" fmla="*/ 22 w 45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5">
                  <a:moveTo>
                    <a:pt x="22" y="0"/>
                  </a:moveTo>
                  <a:cubicBezTo>
                    <a:pt x="32" y="1"/>
                    <a:pt x="45" y="21"/>
                    <a:pt x="28" y="25"/>
                  </a:cubicBezTo>
                  <a:cubicBezTo>
                    <a:pt x="9" y="23"/>
                    <a:pt x="0" y="9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79">
              <a:extLst>
                <a:ext uri="{FF2B5EF4-FFF2-40B4-BE49-F238E27FC236}">
                  <a16:creationId xmlns:a16="http://schemas.microsoft.com/office/drawing/2014/main" id="{3B5C6B2B-92D7-442F-8445-E554C082A5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50350" y="276316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0">
              <a:extLst>
                <a:ext uri="{FF2B5EF4-FFF2-40B4-BE49-F238E27FC236}">
                  <a16:creationId xmlns:a16="http://schemas.microsoft.com/office/drawing/2014/main" id="{78B1671C-BA12-4A0C-BF73-4C133110AE7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015237" y="5160576"/>
              <a:ext cx="124951" cy="66098"/>
            </a:xfrm>
            <a:custGeom>
              <a:avLst/>
              <a:gdLst>
                <a:gd name="T0" fmla="*/ 21 w 38"/>
                <a:gd name="T1" fmla="*/ 0 h 22"/>
                <a:gd name="T2" fmla="*/ 21 w 38"/>
                <a:gd name="T3" fmla="*/ 22 h 22"/>
                <a:gd name="T4" fmla="*/ 21 w 38"/>
                <a:gd name="T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2">
                  <a:moveTo>
                    <a:pt x="21" y="0"/>
                  </a:moveTo>
                  <a:cubicBezTo>
                    <a:pt x="37" y="2"/>
                    <a:pt x="38" y="20"/>
                    <a:pt x="21" y="22"/>
                  </a:cubicBezTo>
                  <a:cubicBezTo>
                    <a:pt x="9" y="16"/>
                    <a:pt x="0" y="6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4">
              <a:extLst>
                <a:ext uri="{FF2B5EF4-FFF2-40B4-BE49-F238E27FC236}">
                  <a16:creationId xmlns:a16="http://schemas.microsoft.com/office/drawing/2014/main" id="{3E147694-6DC6-4EE8-AC97-7AE26398DCA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32444" y="2098608"/>
              <a:ext cx="131153" cy="88130"/>
            </a:xfrm>
            <a:custGeom>
              <a:avLst/>
              <a:gdLst>
                <a:gd name="T0" fmla="*/ 18 w 40"/>
                <a:gd name="T1" fmla="*/ 1 h 29"/>
                <a:gd name="T2" fmla="*/ 6 w 40"/>
                <a:gd name="T3" fmla="*/ 20 h 29"/>
                <a:gd name="T4" fmla="*/ 18 w 40"/>
                <a:gd name="T5" fmla="*/ 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18" y="1"/>
                  </a:moveTo>
                  <a:cubicBezTo>
                    <a:pt x="40" y="6"/>
                    <a:pt x="25" y="29"/>
                    <a:pt x="6" y="20"/>
                  </a:cubicBezTo>
                  <a:cubicBezTo>
                    <a:pt x="0" y="10"/>
                    <a:pt x="5" y="0"/>
                    <a:pt x="18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6">
              <a:extLst>
                <a:ext uri="{FF2B5EF4-FFF2-40B4-BE49-F238E27FC236}">
                  <a16:creationId xmlns:a16="http://schemas.microsoft.com/office/drawing/2014/main" id="{E0283834-E22A-4F12-8B1D-9D97BDDC8B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42413" y="1752599"/>
              <a:ext cx="131153" cy="112612"/>
            </a:xfrm>
            <a:custGeom>
              <a:avLst/>
              <a:gdLst>
                <a:gd name="T0" fmla="*/ 22 w 40"/>
                <a:gd name="T1" fmla="*/ 1 h 37"/>
                <a:gd name="T2" fmla="*/ 15 w 40"/>
                <a:gd name="T3" fmla="*/ 23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40" y="3"/>
                    <a:pt x="33" y="37"/>
                    <a:pt x="15" y="23"/>
                  </a:cubicBezTo>
                  <a:cubicBezTo>
                    <a:pt x="0" y="20"/>
                    <a:pt x="7" y="0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06">
              <a:extLst>
                <a:ext uri="{FF2B5EF4-FFF2-40B4-BE49-F238E27FC236}">
                  <a16:creationId xmlns:a16="http://schemas.microsoft.com/office/drawing/2014/main" id="{27CBE636-5461-44EB-AE97-6E8154E9C77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78112" y="2205337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08">
              <a:extLst>
                <a:ext uri="{FF2B5EF4-FFF2-40B4-BE49-F238E27FC236}">
                  <a16:creationId xmlns:a16="http://schemas.microsoft.com/office/drawing/2014/main" id="{A06117E5-5F5D-46C1-ACE2-979C1BA461C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288286" y="4331982"/>
              <a:ext cx="121406" cy="90579"/>
            </a:xfrm>
            <a:custGeom>
              <a:avLst/>
              <a:gdLst>
                <a:gd name="T0" fmla="*/ 26 w 37"/>
                <a:gd name="T1" fmla="*/ 1 h 30"/>
                <a:gd name="T2" fmla="*/ 35 w 37"/>
                <a:gd name="T3" fmla="*/ 21 h 30"/>
                <a:gd name="T4" fmla="*/ 26 w 37"/>
                <a:gd name="T5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0">
                  <a:moveTo>
                    <a:pt x="26" y="1"/>
                  </a:moveTo>
                  <a:cubicBezTo>
                    <a:pt x="35" y="0"/>
                    <a:pt x="37" y="13"/>
                    <a:pt x="35" y="21"/>
                  </a:cubicBezTo>
                  <a:cubicBezTo>
                    <a:pt x="14" y="30"/>
                    <a:pt x="0" y="8"/>
                    <a:pt x="26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10">
              <a:extLst>
                <a:ext uri="{FF2B5EF4-FFF2-40B4-BE49-F238E27FC236}">
                  <a16:creationId xmlns:a16="http://schemas.microsoft.com/office/drawing/2014/main" id="{9DEA3051-9D19-4DC6-8C98-00C4258769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55836" y="1957502"/>
              <a:ext cx="127608" cy="114243"/>
            </a:xfrm>
            <a:custGeom>
              <a:avLst/>
              <a:gdLst>
                <a:gd name="T0" fmla="*/ 21 w 39"/>
                <a:gd name="T1" fmla="*/ 1 h 38"/>
                <a:gd name="T2" fmla="*/ 39 w 39"/>
                <a:gd name="T3" fmla="*/ 18 h 38"/>
                <a:gd name="T4" fmla="*/ 21 w 39"/>
                <a:gd name="T5" fmla="*/ 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8">
                  <a:moveTo>
                    <a:pt x="21" y="1"/>
                  </a:moveTo>
                  <a:cubicBezTo>
                    <a:pt x="35" y="0"/>
                    <a:pt x="38" y="8"/>
                    <a:pt x="39" y="18"/>
                  </a:cubicBezTo>
                  <a:cubicBezTo>
                    <a:pt x="25" y="38"/>
                    <a:pt x="0" y="13"/>
                    <a:pt x="2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12">
              <a:extLst>
                <a:ext uri="{FF2B5EF4-FFF2-40B4-BE49-F238E27FC236}">
                  <a16:creationId xmlns:a16="http://schemas.microsoft.com/office/drawing/2014/main" id="{DF50010C-C69E-4770-B0E3-E4DC2ACE1B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902264" y="4778912"/>
              <a:ext cx="117860" cy="81603"/>
            </a:xfrm>
            <a:custGeom>
              <a:avLst/>
              <a:gdLst>
                <a:gd name="T0" fmla="*/ 19 w 36"/>
                <a:gd name="T1" fmla="*/ 1 h 27"/>
                <a:gd name="T2" fmla="*/ 21 w 36"/>
                <a:gd name="T3" fmla="*/ 27 h 27"/>
                <a:gd name="T4" fmla="*/ 19 w 36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19" y="1"/>
                  </a:moveTo>
                  <a:cubicBezTo>
                    <a:pt x="31" y="1"/>
                    <a:pt x="36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8">
              <a:extLst>
                <a:ext uri="{FF2B5EF4-FFF2-40B4-BE49-F238E27FC236}">
                  <a16:creationId xmlns:a16="http://schemas.microsoft.com/office/drawing/2014/main" id="{EF4373F0-D39C-43FD-9D4E-20E2371D66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691593" y="1713380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8">
              <a:extLst>
                <a:ext uri="{FF2B5EF4-FFF2-40B4-BE49-F238E27FC236}">
                  <a16:creationId xmlns:a16="http://schemas.microsoft.com/office/drawing/2014/main" id="{1DF9A3CD-079A-4625-84F2-DF7EC61A083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89795" y="163916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34">
              <a:extLst>
                <a:ext uri="{FF2B5EF4-FFF2-40B4-BE49-F238E27FC236}">
                  <a16:creationId xmlns:a16="http://schemas.microsoft.com/office/drawing/2014/main" id="{D7908608-A36E-4015-8FFF-EE727465F4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71381" y="5244168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6">
              <a:extLst>
                <a:ext uri="{FF2B5EF4-FFF2-40B4-BE49-F238E27FC236}">
                  <a16:creationId xmlns:a16="http://schemas.microsoft.com/office/drawing/2014/main" id="{8E4FC21A-4E37-45B9-8ED9-8E9A200F610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2429150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41">
              <a:extLst>
                <a:ext uri="{FF2B5EF4-FFF2-40B4-BE49-F238E27FC236}">
                  <a16:creationId xmlns:a16="http://schemas.microsoft.com/office/drawing/2014/main" id="{7EC6CA60-3309-4909-A242-6EDC1620A34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42290" y="217353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42">
              <a:extLst>
                <a:ext uri="{FF2B5EF4-FFF2-40B4-BE49-F238E27FC236}">
                  <a16:creationId xmlns:a16="http://schemas.microsoft.com/office/drawing/2014/main" id="{E36F8D28-C5C9-4366-9BDE-D82FC2ED97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752997" y="4988780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45">
              <a:extLst>
                <a:ext uri="{FF2B5EF4-FFF2-40B4-BE49-F238E27FC236}">
                  <a16:creationId xmlns:a16="http://schemas.microsoft.com/office/drawing/2014/main" id="{347BC4EC-879E-4A58-BB8E-9965F42E5A5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59942" y="2769269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66">
              <a:extLst>
                <a:ext uri="{FF2B5EF4-FFF2-40B4-BE49-F238E27FC236}">
                  <a16:creationId xmlns:a16="http://schemas.microsoft.com/office/drawing/2014/main" id="{2FE79B60-958E-49FB-BAE5-09E087A8BFB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51083" y="5211114"/>
              <a:ext cx="131153" cy="111796"/>
            </a:xfrm>
            <a:custGeom>
              <a:avLst/>
              <a:gdLst>
                <a:gd name="T0" fmla="*/ 22 w 40"/>
                <a:gd name="T1" fmla="*/ 1 h 37"/>
                <a:gd name="T2" fmla="*/ 40 w 40"/>
                <a:gd name="T3" fmla="*/ 18 h 37"/>
                <a:gd name="T4" fmla="*/ 22 w 40"/>
                <a:gd name="T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7">
                  <a:moveTo>
                    <a:pt x="22" y="1"/>
                  </a:moveTo>
                  <a:cubicBezTo>
                    <a:pt x="36" y="0"/>
                    <a:pt x="40" y="8"/>
                    <a:pt x="40" y="18"/>
                  </a:cubicBezTo>
                  <a:cubicBezTo>
                    <a:pt x="27" y="37"/>
                    <a:pt x="0" y="14"/>
                    <a:pt x="22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69">
              <a:extLst>
                <a:ext uri="{FF2B5EF4-FFF2-40B4-BE49-F238E27FC236}">
                  <a16:creationId xmlns:a16="http://schemas.microsoft.com/office/drawing/2014/main" id="{F219BB5D-9580-4264-9E63-C861E6658F7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655867" y="58375"/>
              <a:ext cx="144445" cy="111796"/>
            </a:xfrm>
            <a:custGeom>
              <a:avLst/>
              <a:gdLst>
                <a:gd name="T0" fmla="*/ 29 w 44"/>
                <a:gd name="T1" fmla="*/ 0 h 37"/>
                <a:gd name="T2" fmla="*/ 42 w 44"/>
                <a:gd name="T3" fmla="*/ 21 h 37"/>
                <a:gd name="T4" fmla="*/ 29 w 44"/>
                <a:gd name="T5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7">
                  <a:moveTo>
                    <a:pt x="29" y="0"/>
                  </a:moveTo>
                  <a:cubicBezTo>
                    <a:pt x="36" y="2"/>
                    <a:pt x="44" y="12"/>
                    <a:pt x="42" y="21"/>
                  </a:cubicBezTo>
                  <a:cubicBezTo>
                    <a:pt x="25" y="37"/>
                    <a:pt x="0" y="7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70">
              <a:extLst>
                <a:ext uri="{FF2B5EF4-FFF2-40B4-BE49-F238E27FC236}">
                  <a16:creationId xmlns:a16="http://schemas.microsoft.com/office/drawing/2014/main" id="{CEF6BF91-FC3D-46D7-8208-81727E55D00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49643" y="2195954"/>
              <a:ext cx="131153" cy="75890"/>
            </a:xfrm>
            <a:custGeom>
              <a:avLst/>
              <a:gdLst>
                <a:gd name="T0" fmla="*/ 18 w 40"/>
                <a:gd name="T1" fmla="*/ 0 h 25"/>
                <a:gd name="T2" fmla="*/ 7 w 40"/>
                <a:gd name="T3" fmla="*/ 21 h 25"/>
                <a:gd name="T4" fmla="*/ 18 w 40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5">
                  <a:moveTo>
                    <a:pt x="18" y="0"/>
                  </a:moveTo>
                  <a:cubicBezTo>
                    <a:pt x="40" y="9"/>
                    <a:pt x="26" y="25"/>
                    <a:pt x="7" y="21"/>
                  </a:cubicBezTo>
                  <a:cubicBezTo>
                    <a:pt x="0" y="11"/>
                    <a:pt x="5" y="0"/>
                    <a:pt x="1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74">
              <a:extLst>
                <a:ext uri="{FF2B5EF4-FFF2-40B4-BE49-F238E27FC236}">
                  <a16:creationId xmlns:a16="http://schemas.microsoft.com/office/drawing/2014/main" id="{87C340A0-6594-44EF-A2FF-368EE43657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62398" y="2504649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85">
              <a:extLst>
                <a:ext uri="{FF2B5EF4-FFF2-40B4-BE49-F238E27FC236}">
                  <a16:creationId xmlns:a16="http://schemas.microsoft.com/office/drawing/2014/main" id="{C1864E85-CB41-4E68-88E0-97EC875AC59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62024" y="1973224"/>
              <a:ext cx="127608" cy="97107"/>
            </a:xfrm>
            <a:custGeom>
              <a:avLst/>
              <a:gdLst>
                <a:gd name="T0" fmla="*/ 21 w 39"/>
                <a:gd name="T1" fmla="*/ 0 h 32"/>
                <a:gd name="T2" fmla="*/ 13 w 39"/>
                <a:gd name="T3" fmla="*/ 20 h 32"/>
                <a:gd name="T4" fmla="*/ 21 w 39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32">
                  <a:moveTo>
                    <a:pt x="21" y="0"/>
                  </a:moveTo>
                  <a:cubicBezTo>
                    <a:pt x="39" y="2"/>
                    <a:pt x="32" y="32"/>
                    <a:pt x="13" y="20"/>
                  </a:cubicBezTo>
                  <a:cubicBezTo>
                    <a:pt x="3" y="23"/>
                    <a:pt x="0" y="1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87">
              <a:extLst>
                <a:ext uri="{FF2B5EF4-FFF2-40B4-BE49-F238E27FC236}">
                  <a16:creationId xmlns:a16="http://schemas.microsoft.com/office/drawing/2014/main" id="{BE8F5959-39FD-404F-9DCA-045A6FF037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179073" y="1666457"/>
              <a:ext cx="134697" cy="90579"/>
            </a:xfrm>
            <a:custGeom>
              <a:avLst/>
              <a:gdLst>
                <a:gd name="T0" fmla="*/ 27 w 41"/>
                <a:gd name="T1" fmla="*/ 0 h 30"/>
                <a:gd name="T2" fmla="*/ 41 w 41"/>
                <a:gd name="T3" fmla="*/ 19 h 30"/>
                <a:gd name="T4" fmla="*/ 27 w 41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0">
                  <a:moveTo>
                    <a:pt x="27" y="0"/>
                  </a:moveTo>
                  <a:cubicBezTo>
                    <a:pt x="35" y="0"/>
                    <a:pt x="40" y="11"/>
                    <a:pt x="41" y="19"/>
                  </a:cubicBezTo>
                  <a:cubicBezTo>
                    <a:pt x="21" y="30"/>
                    <a:pt x="0" y="10"/>
                    <a:pt x="27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88">
              <a:extLst>
                <a:ext uri="{FF2B5EF4-FFF2-40B4-BE49-F238E27FC236}">
                  <a16:creationId xmlns:a16="http://schemas.microsoft.com/office/drawing/2014/main" id="{AF2FFA2C-AA3B-4407-8D1E-EC9EBA5E1AF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244017" y="2735294"/>
              <a:ext cx="6204" cy="6527"/>
            </a:xfrm>
            <a:custGeom>
              <a:avLst/>
              <a:gdLst>
                <a:gd name="T0" fmla="*/ 0 w 2"/>
                <a:gd name="T1" fmla="*/ 0 h 2"/>
                <a:gd name="T2" fmla="*/ 2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0"/>
                    <a:pt x="1" y="1"/>
                    <a:pt x="2" y="2"/>
                  </a:cubicBezTo>
                  <a:cubicBezTo>
                    <a:pt x="1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94">
              <a:extLst>
                <a:ext uri="{FF2B5EF4-FFF2-40B4-BE49-F238E27FC236}">
                  <a16:creationId xmlns:a16="http://schemas.microsoft.com/office/drawing/2014/main" id="{9AD27997-4281-4B54-9055-A0F0028129D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620676" y="5091343"/>
              <a:ext cx="138242" cy="102819"/>
            </a:xfrm>
            <a:custGeom>
              <a:avLst/>
              <a:gdLst>
                <a:gd name="T0" fmla="*/ 29 w 42"/>
                <a:gd name="T1" fmla="*/ 1 h 34"/>
                <a:gd name="T2" fmla="*/ 40 w 42"/>
                <a:gd name="T3" fmla="*/ 20 h 34"/>
                <a:gd name="T4" fmla="*/ 29 w 42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4">
                  <a:moveTo>
                    <a:pt x="29" y="1"/>
                  </a:moveTo>
                  <a:cubicBezTo>
                    <a:pt x="38" y="0"/>
                    <a:pt x="42" y="12"/>
                    <a:pt x="40" y="20"/>
                  </a:cubicBezTo>
                  <a:cubicBezTo>
                    <a:pt x="22" y="34"/>
                    <a:pt x="0" y="9"/>
                    <a:pt x="29" y="1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02">
              <a:extLst>
                <a:ext uri="{FF2B5EF4-FFF2-40B4-BE49-F238E27FC236}">
                  <a16:creationId xmlns:a16="http://schemas.microsoft.com/office/drawing/2014/main" id="{3E41767B-D672-4A2B-A6A4-963C085A89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376473" y="5344948"/>
              <a:ext cx="121406" cy="99554"/>
            </a:xfrm>
            <a:custGeom>
              <a:avLst/>
              <a:gdLst>
                <a:gd name="T0" fmla="*/ 21 w 37"/>
                <a:gd name="T1" fmla="*/ 0 h 33"/>
                <a:gd name="T2" fmla="*/ 19 w 37"/>
                <a:gd name="T3" fmla="*/ 23 h 33"/>
                <a:gd name="T4" fmla="*/ 21 w 37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33">
                  <a:moveTo>
                    <a:pt x="21" y="0"/>
                  </a:moveTo>
                  <a:cubicBezTo>
                    <a:pt x="37" y="0"/>
                    <a:pt x="29" y="33"/>
                    <a:pt x="19" y="23"/>
                  </a:cubicBezTo>
                  <a:cubicBezTo>
                    <a:pt x="0" y="30"/>
                    <a:pt x="3" y="0"/>
                    <a:pt x="21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03">
              <a:extLst>
                <a:ext uri="{FF2B5EF4-FFF2-40B4-BE49-F238E27FC236}">
                  <a16:creationId xmlns:a16="http://schemas.microsoft.com/office/drawing/2014/main" id="{AB4F7F6A-E2B2-4495-9B73-CD2BF7F35A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54934" y="2368833"/>
              <a:ext cx="140901" cy="102819"/>
            </a:xfrm>
            <a:custGeom>
              <a:avLst/>
              <a:gdLst>
                <a:gd name="T0" fmla="*/ 28 w 43"/>
                <a:gd name="T1" fmla="*/ 0 h 34"/>
                <a:gd name="T2" fmla="*/ 41 w 43"/>
                <a:gd name="T3" fmla="*/ 21 h 34"/>
                <a:gd name="T4" fmla="*/ 28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8" y="0"/>
                  </a:moveTo>
                  <a:cubicBezTo>
                    <a:pt x="35" y="1"/>
                    <a:pt x="43" y="11"/>
                    <a:pt x="41" y="21"/>
                  </a:cubicBezTo>
                  <a:cubicBezTo>
                    <a:pt x="23" y="34"/>
                    <a:pt x="0" y="7"/>
                    <a:pt x="28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17">
              <a:extLst>
                <a:ext uri="{FF2B5EF4-FFF2-40B4-BE49-F238E27FC236}">
                  <a16:creationId xmlns:a16="http://schemas.microsoft.com/office/drawing/2014/main" id="{47982EE6-D4AC-49D9-9045-46EB0DDEA0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536937" y="2422261"/>
              <a:ext cx="7089" cy="5712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2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1" y="1"/>
                    <a:pt x="2" y="1"/>
                    <a:pt x="1" y="2"/>
                  </a:cubicBezTo>
                  <a:cubicBezTo>
                    <a:pt x="0" y="2"/>
                    <a:pt x="0" y="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18">
              <a:extLst>
                <a:ext uri="{FF2B5EF4-FFF2-40B4-BE49-F238E27FC236}">
                  <a16:creationId xmlns:a16="http://schemas.microsoft.com/office/drawing/2014/main" id="{B37DA8E7-A892-4110-A590-4407256B2D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27767" y="1683943"/>
              <a:ext cx="131153" cy="96290"/>
            </a:xfrm>
            <a:custGeom>
              <a:avLst/>
              <a:gdLst>
                <a:gd name="T0" fmla="*/ 22 w 40"/>
                <a:gd name="T1" fmla="*/ 0 h 32"/>
                <a:gd name="T2" fmla="*/ 16 w 40"/>
                <a:gd name="T3" fmla="*/ 25 h 32"/>
                <a:gd name="T4" fmla="*/ 22 w 40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2">
                  <a:moveTo>
                    <a:pt x="22" y="0"/>
                  </a:moveTo>
                  <a:cubicBezTo>
                    <a:pt x="40" y="3"/>
                    <a:pt x="40" y="32"/>
                    <a:pt x="16" y="25"/>
                  </a:cubicBezTo>
                  <a:cubicBezTo>
                    <a:pt x="0" y="7"/>
                    <a:pt x="14" y="4"/>
                    <a:pt x="22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19">
              <a:extLst>
                <a:ext uri="{FF2B5EF4-FFF2-40B4-BE49-F238E27FC236}">
                  <a16:creationId xmlns:a16="http://schemas.microsoft.com/office/drawing/2014/main" id="{92F7A78A-541E-4652-82A6-5EFF9AFA58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473414" y="1980990"/>
              <a:ext cx="127608" cy="150965"/>
            </a:xfrm>
            <a:custGeom>
              <a:avLst/>
              <a:gdLst>
                <a:gd name="T0" fmla="*/ 13 w 39"/>
                <a:gd name="T1" fmla="*/ 6 h 50"/>
                <a:gd name="T2" fmla="*/ 0 w 39"/>
                <a:gd name="T3" fmla="*/ 23 h 50"/>
                <a:gd name="T4" fmla="*/ 13 w 39"/>
                <a:gd name="T5" fmla="*/ 6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50">
                  <a:moveTo>
                    <a:pt x="13" y="6"/>
                  </a:moveTo>
                  <a:cubicBezTo>
                    <a:pt x="39" y="10"/>
                    <a:pt x="16" y="50"/>
                    <a:pt x="0" y="23"/>
                  </a:cubicBezTo>
                  <a:cubicBezTo>
                    <a:pt x="1" y="0"/>
                    <a:pt x="5" y="14"/>
                    <a:pt x="13" y="6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41">
              <a:extLst>
                <a:ext uri="{FF2B5EF4-FFF2-40B4-BE49-F238E27FC236}">
                  <a16:creationId xmlns:a16="http://schemas.microsoft.com/office/drawing/2014/main" id="{66CD4983-0D67-47D1-B718-95E23F619C4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010943" y="5338333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79">
              <a:extLst>
                <a:ext uri="{FF2B5EF4-FFF2-40B4-BE49-F238E27FC236}">
                  <a16:creationId xmlns:a16="http://schemas.microsoft.com/office/drawing/2014/main" id="{B2994A0B-6B7D-42B0-81A8-EA482E2696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2876608" y="5174209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79">
              <a:extLst>
                <a:ext uri="{FF2B5EF4-FFF2-40B4-BE49-F238E27FC236}">
                  <a16:creationId xmlns:a16="http://schemas.microsoft.com/office/drawing/2014/main" id="{71D6B524-6981-4540-85FC-1C7E3A91036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>
              <a:off x="1874878" y="187323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79">
              <a:extLst>
                <a:ext uri="{FF2B5EF4-FFF2-40B4-BE49-F238E27FC236}">
                  <a16:creationId xmlns:a16="http://schemas.microsoft.com/office/drawing/2014/main" id="{119CDAF4-086B-4DF4-91C4-0E55E2E0447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397991" y="309792"/>
              <a:ext cx="124063" cy="69362"/>
            </a:xfrm>
            <a:custGeom>
              <a:avLst/>
              <a:gdLst>
                <a:gd name="T0" fmla="*/ 20 w 38"/>
                <a:gd name="T1" fmla="*/ 0 h 23"/>
                <a:gd name="T2" fmla="*/ 20 w 38"/>
                <a:gd name="T3" fmla="*/ 22 h 23"/>
                <a:gd name="T4" fmla="*/ 20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0" y="0"/>
                  </a:moveTo>
                  <a:cubicBezTo>
                    <a:pt x="37" y="3"/>
                    <a:pt x="38" y="23"/>
                    <a:pt x="20" y="22"/>
                  </a:cubicBezTo>
                  <a:cubicBezTo>
                    <a:pt x="8" y="18"/>
                    <a:pt x="0" y="5"/>
                    <a:pt x="2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74">
              <a:extLst>
                <a:ext uri="{FF2B5EF4-FFF2-40B4-BE49-F238E27FC236}">
                  <a16:creationId xmlns:a16="http://schemas.microsoft.com/office/drawing/2014/main" id="{4A3083A2-69D2-4C08-9514-FF14E494D83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2327887" y="980123"/>
              <a:ext cx="137356" cy="120771"/>
            </a:xfrm>
            <a:custGeom>
              <a:avLst/>
              <a:gdLst>
                <a:gd name="T0" fmla="*/ 19 w 42"/>
                <a:gd name="T1" fmla="*/ 0 h 40"/>
                <a:gd name="T2" fmla="*/ 4 w 42"/>
                <a:gd name="T3" fmla="*/ 19 h 40"/>
                <a:gd name="T4" fmla="*/ 19 w 42"/>
                <a:gd name="T5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0">
                  <a:moveTo>
                    <a:pt x="19" y="0"/>
                  </a:moveTo>
                  <a:cubicBezTo>
                    <a:pt x="42" y="10"/>
                    <a:pt x="20" y="40"/>
                    <a:pt x="4" y="19"/>
                  </a:cubicBezTo>
                  <a:cubicBezTo>
                    <a:pt x="0" y="6"/>
                    <a:pt x="8" y="1"/>
                    <a:pt x="19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Content Placeholder 4" descr="A picture containing several&#10;&#10;Description automatically generated">
            <a:extLst>
              <a:ext uri="{FF2B5EF4-FFF2-40B4-BE49-F238E27FC236}">
                <a16:creationId xmlns:a16="http://schemas.microsoft.com/office/drawing/2014/main" id="{0BFE493C-B5D4-443F-916E-F45856A3D33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43" y="1964252"/>
            <a:ext cx="4358471" cy="2898382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73CCC12-E2C0-43A0-85BD-251B5F5147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7422" y="540283"/>
            <a:ext cx="6188277" cy="5999269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7_illness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(a cold , a headache etc.)</a:t>
            </a:r>
          </a:p>
          <a:p>
            <a:pPr algn="ctr"/>
            <a:endParaRPr lang="en-US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8_ exclamation</a:t>
            </a:r>
          </a:p>
          <a:p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(what a fantastic slight! What an awful room)</a:t>
            </a:r>
          </a:p>
          <a:p>
            <a:pPr algn="ctr"/>
            <a:endParaRPr lang="en-US" sz="1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9_ emphasis</a:t>
            </a:r>
          </a:p>
          <a:p>
            <a:r>
              <a:rPr lang="en-US" sz="1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(this is such a great film! He is such an interesting person)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 : But most illness words use zero article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16528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71AFD227-869A-489C-A9B5-3F0498DF3C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6450" y="13394"/>
            <a:ext cx="494218" cy="6814823"/>
            <a:chOff x="11096450" y="13394"/>
            <a:chExt cx="494218" cy="6814823"/>
          </a:xfrm>
          <a:solidFill>
            <a:schemeClr val="bg2">
              <a:lumMod val="90000"/>
            </a:schemeClr>
          </a:solidFill>
        </p:grpSpPr>
        <p:sp>
          <p:nvSpPr>
            <p:cNvPr id="10" name="Freeform 8">
              <a:extLst>
                <a:ext uri="{FF2B5EF4-FFF2-40B4-BE49-F238E27FC236}">
                  <a16:creationId xmlns:a16="http://schemas.microsoft.com/office/drawing/2014/main" id="{62704B34-199B-4964-9C78-3AB9735915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8009" y="671857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8B1E8DB8-017D-454E-849F-EE5742849FD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5034" y="77813"/>
              <a:ext cx="138242" cy="88130"/>
            </a:xfrm>
            <a:custGeom>
              <a:avLst/>
              <a:gdLst>
                <a:gd name="T0" fmla="*/ 22 w 42"/>
                <a:gd name="T1" fmla="*/ 0 h 29"/>
                <a:gd name="T2" fmla="*/ 14 w 42"/>
                <a:gd name="T3" fmla="*/ 25 h 29"/>
                <a:gd name="T4" fmla="*/ 22 w 42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9">
                  <a:moveTo>
                    <a:pt x="22" y="0"/>
                  </a:moveTo>
                  <a:cubicBezTo>
                    <a:pt x="42" y="7"/>
                    <a:pt x="28" y="29"/>
                    <a:pt x="14" y="25"/>
                  </a:cubicBezTo>
                  <a:cubicBezTo>
                    <a:pt x="0" y="18"/>
                    <a:pt x="8" y="1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2" name="Freeform 15">
              <a:extLst>
                <a:ext uri="{FF2B5EF4-FFF2-40B4-BE49-F238E27FC236}">
                  <a16:creationId xmlns:a16="http://schemas.microsoft.com/office/drawing/2014/main" id="{16D80E5D-5099-41C4-A80A-1B1538C382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78964" y="592010"/>
              <a:ext cx="121406" cy="72626"/>
            </a:xfrm>
            <a:custGeom>
              <a:avLst/>
              <a:gdLst>
                <a:gd name="T0" fmla="*/ 16 w 37"/>
                <a:gd name="T1" fmla="*/ 0 h 24"/>
                <a:gd name="T2" fmla="*/ 11 w 37"/>
                <a:gd name="T3" fmla="*/ 24 h 24"/>
                <a:gd name="T4" fmla="*/ 16 w 37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4">
                  <a:moveTo>
                    <a:pt x="16" y="0"/>
                  </a:moveTo>
                  <a:cubicBezTo>
                    <a:pt x="37" y="6"/>
                    <a:pt x="30" y="20"/>
                    <a:pt x="11" y="24"/>
                  </a:cubicBezTo>
                  <a:cubicBezTo>
                    <a:pt x="0" y="17"/>
                    <a:pt x="5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9" name="Freeform 18">
              <a:extLst>
                <a:ext uri="{FF2B5EF4-FFF2-40B4-BE49-F238E27FC236}">
                  <a16:creationId xmlns:a16="http://schemas.microsoft.com/office/drawing/2014/main" id="{947751E1-E2F4-467E-B547-3BD4BAB7F5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2378" y="335267"/>
              <a:ext cx="138242" cy="78339"/>
            </a:xfrm>
            <a:custGeom>
              <a:avLst/>
              <a:gdLst>
                <a:gd name="T0" fmla="*/ 6 w 42"/>
                <a:gd name="T1" fmla="*/ 6 h 26"/>
                <a:gd name="T2" fmla="*/ 21 w 42"/>
                <a:gd name="T3" fmla="*/ 26 h 26"/>
                <a:gd name="T4" fmla="*/ 6 w 42"/>
                <a:gd name="T5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26">
                  <a:moveTo>
                    <a:pt x="6" y="6"/>
                  </a:moveTo>
                  <a:cubicBezTo>
                    <a:pt x="25" y="0"/>
                    <a:pt x="42" y="17"/>
                    <a:pt x="21" y="26"/>
                  </a:cubicBezTo>
                  <a:cubicBezTo>
                    <a:pt x="9" y="26"/>
                    <a:pt x="0" y="16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4" name="Freeform 19">
              <a:extLst>
                <a:ext uri="{FF2B5EF4-FFF2-40B4-BE49-F238E27FC236}">
                  <a16:creationId xmlns:a16="http://schemas.microsoft.com/office/drawing/2014/main" id="{55D8869B-B701-4268-9856-876345C8AE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714" y="2021691"/>
              <a:ext cx="124951" cy="69362"/>
            </a:xfrm>
            <a:custGeom>
              <a:avLst/>
              <a:gdLst>
                <a:gd name="T0" fmla="*/ 16 w 38"/>
                <a:gd name="T1" fmla="*/ 0 h 23"/>
                <a:gd name="T2" fmla="*/ 10 w 38"/>
                <a:gd name="T3" fmla="*/ 23 h 23"/>
                <a:gd name="T4" fmla="*/ 1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16" y="0"/>
                  </a:moveTo>
                  <a:cubicBezTo>
                    <a:pt x="38" y="8"/>
                    <a:pt x="31" y="18"/>
                    <a:pt x="10" y="23"/>
                  </a:cubicBezTo>
                  <a:cubicBezTo>
                    <a:pt x="0" y="16"/>
                    <a:pt x="4" y="3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5" name="Freeform 20">
              <a:extLst>
                <a:ext uri="{FF2B5EF4-FFF2-40B4-BE49-F238E27FC236}">
                  <a16:creationId xmlns:a16="http://schemas.microsoft.com/office/drawing/2014/main" id="{A25CA59C-849F-4CE4-A9B0-293F98DE2C7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4629" y="2272420"/>
              <a:ext cx="128495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FE000DB1-AAA1-4BFF-8F14-53624C2F9E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6398" y="1049544"/>
              <a:ext cx="150648" cy="99554"/>
            </a:xfrm>
            <a:custGeom>
              <a:avLst/>
              <a:gdLst>
                <a:gd name="T0" fmla="*/ 26 w 46"/>
                <a:gd name="T1" fmla="*/ 0 h 33"/>
                <a:gd name="T2" fmla="*/ 38 w 46"/>
                <a:gd name="T3" fmla="*/ 22 h 33"/>
                <a:gd name="T4" fmla="*/ 26 w 46"/>
                <a:gd name="T5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33">
                  <a:moveTo>
                    <a:pt x="26" y="0"/>
                  </a:moveTo>
                  <a:cubicBezTo>
                    <a:pt x="29" y="0"/>
                    <a:pt x="46" y="16"/>
                    <a:pt x="38" y="22"/>
                  </a:cubicBezTo>
                  <a:cubicBezTo>
                    <a:pt x="16" y="33"/>
                    <a:pt x="0" y="5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EEFBC14-7E5B-47B2-B5E3-E90991F8919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40085" y="836978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8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10"/>
                    <a:pt x="28" y="27"/>
                    <a:pt x="8" y="20"/>
                  </a:cubicBezTo>
                  <a:cubicBezTo>
                    <a:pt x="0" y="8"/>
                    <a:pt x="7" y="2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00AFF6E4-A34A-4FD3-8C57-BB96114822D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27309" y="1320685"/>
              <a:ext cx="127608" cy="78339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5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2"/>
                    <a:pt x="36" y="26"/>
                    <a:pt x="20" y="25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C63A8474-C075-4441-A0B3-52286EA500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7470" y="1778440"/>
              <a:ext cx="131153" cy="93843"/>
            </a:xfrm>
            <a:custGeom>
              <a:avLst/>
              <a:gdLst>
                <a:gd name="T0" fmla="*/ 22 w 40"/>
                <a:gd name="T1" fmla="*/ 0 h 31"/>
                <a:gd name="T2" fmla="*/ 16 w 40"/>
                <a:gd name="T3" fmla="*/ 25 h 31"/>
                <a:gd name="T4" fmla="*/ 22 w 40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1">
                  <a:moveTo>
                    <a:pt x="22" y="0"/>
                  </a:moveTo>
                  <a:cubicBezTo>
                    <a:pt x="39" y="3"/>
                    <a:pt x="40" y="31"/>
                    <a:pt x="16" y="25"/>
                  </a:cubicBezTo>
                  <a:cubicBezTo>
                    <a:pt x="0" y="7"/>
                    <a:pt x="13" y="4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35DA4698-A2ED-4512-8887-F12D3F14372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4869" y="1535195"/>
              <a:ext cx="127608" cy="69362"/>
            </a:xfrm>
            <a:custGeom>
              <a:avLst/>
              <a:gdLst>
                <a:gd name="T0" fmla="*/ 16 w 39"/>
                <a:gd name="T1" fmla="*/ 0 h 23"/>
                <a:gd name="T2" fmla="*/ 11 w 39"/>
                <a:gd name="T3" fmla="*/ 23 h 23"/>
                <a:gd name="T4" fmla="*/ 1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16" y="0"/>
                  </a:moveTo>
                  <a:cubicBezTo>
                    <a:pt x="39" y="7"/>
                    <a:pt x="31" y="17"/>
                    <a:pt x="11" y="23"/>
                  </a:cubicBezTo>
                  <a:cubicBezTo>
                    <a:pt x="0" y="16"/>
                    <a:pt x="4" y="2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3358E118-D590-4E50-B21C-6CDAA1CCAFC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80119" y="1078297"/>
              <a:ext cx="9748" cy="5712"/>
            </a:xfrm>
            <a:custGeom>
              <a:avLst/>
              <a:gdLst>
                <a:gd name="T0" fmla="*/ 1 w 3"/>
                <a:gd name="T1" fmla="*/ 0 h 2"/>
                <a:gd name="T2" fmla="*/ 2 w 3"/>
                <a:gd name="T3" fmla="*/ 2 h 2"/>
                <a:gd name="T4" fmla="*/ 1 w 3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2" y="1"/>
                    <a:pt x="3" y="2"/>
                    <a:pt x="2" y="2"/>
                  </a:cubicBezTo>
                  <a:cubicBezTo>
                    <a:pt x="1" y="2"/>
                    <a:pt x="0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2" name="Freeform 43">
              <a:extLst>
                <a:ext uri="{FF2B5EF4-FFF2-40B4-BE49-F238E27FC236}">
                  <a16:creationId xmlns:a16="http://schemas.microsoft.com/office/drawing/2014/main" id="{F1EE889E-60FF-423F-ADCB-6CBEE853A04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94111" y="860614"/>
              <a:ext cx="143559" cy="75075"/>
            </a:xfrm>
            <a:custGeom>
              <a:avLst/>
              <a:gdLst>
                <a:gd name="T0" fmla="*/ 28 w 44"/>
                <a:gd name="T1" fmla="*/ 0 h 25"/>
                <a:gd name="T2" fmla="*/ 25 w 44"/>
                <a:gd name="T3" fmla="*/ 25 h 25"/>
                <a:gd name="T4" fmla="*/ 28 w 44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5">
                  <a:moveTo>
                    <a:pt x="28" y="0"/>
                  </a:moveTo>
                  <a:cubicBezTo>
                    <a:pt x="44" y="2"/>
                    <a:pt x="38" y="22"/>
                    <a:pt x="25" y="25"/>
                  </a:cubicBezTo>
                  <a:cubicBezTo>
                    <a:pt x="0" y="25"/>
                    <a:pt x="9" y="5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3" name="Freeform 51">
              <a:extLst>
                <a:ext uri="{FF2B5EF4-FFF2-40B4-BE49-F238E27FC236}">
                  <a16:creationId xmlns:a16="http://schemas.microsoft.com/office/drawing/2014/main" id="{A4AA0634-0A7C-4A35-8EB7-775200F129F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7080" y="1015030"/>
              <a:ext cx="115202" cy="90579"/>
            </a:xfrm>
            <a:custGeom>
              <a:avLst/>
              <a:gdLst>
                <a:gd name="T0" fmla="*/ 19 w 35"/>
                <a:gd name="T1" fmla="*/ 0 h 30"/>
                <a:gd name="T2" fmla="*/ 33 w 35"/>
                <a:gd name="T3" fmla="*/ 15 h 30"/>
                <a:gd name="T4" fmla="*/ 25 w 35"/>
                <a:gd name="T5" fmla="*/ 19 h 30"/>
                <a:gd name="T6" fmla="*/ 19 w 35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30">
                  <a:moveTo>
                    <a:pt x="19" y="0"/>
                  </a:moveTo>
                  <a:cubicBezTo>
                    <a:pt x="26" y="0"/>
                    <a:pt x="35" y="8"/>
                    <a:pt x="33" y="15"/>
                  </a:cubicBezTo>
                  <a:cubicBezTo>
                    <a:pt x="30" y="12"/>
                    <a:pt x="27" y="17"/>
                    <a:pt x="25" y="19"/>
                  </a:cubicBezTo>
                  <a:cubicBezTo>
                    <a:pt x="7" y="30"/>
                    <a:pt x="0" y="5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4" name="Freeform 52">
              <a:extLst>
                <a:ext uri="{FF2B5EF4-FFF2-40B4-BE49-F238E27FC236}">
                  <a16:creationId xmlns:a16="http://schemas.microsoft.com/office/drawing/2014/main" id="{EBA21558-CAC3-445C-8882-5D4A0C6D2A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64085" y="450599"/>
              <a:ext cx="118747" cy="81603"/>
            </a:xfrm>
            <a:custGeom>
              <a:avLst/>
              <a:gdLst>
                <a:gd name="T0" fmla="*/ 21 w 36"/>
                <a:gd name="T1" fmla="*/ 0 h 27"/>
                <a:gd name="T2" fmla="*/ 22 w 36"/>
                <a:gd name="T3" fmla="*/ 27 h 27"/>
                <a:gd name="T4" fmla="*/ 21 w 36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27">
                  <a:moveTo>
                    <a:pt x="21" y="0"/>
                  </a:moveTo>
                  <a:cubicBezTo>
                    <a:pt x="33" y="3"/>
                    <a:pt x="36" y="23"/>
                    <a:pt x="22" y="27"/>
                  </a:cubicBezTo>
                  <a:cubicBezTo>
                    <a:pt x="3" y="25"/>
                    <a:pt x="0" y="1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5" name="Freeform 53">
              <a:extLst>
                <a:ext uri="{FF2B5EF4-FFF2-40B4-BE49-F238E27FC236}">
                  <a16:creationId xmlns:a16="http://schemas.microsoft.com/office/drawing/2014/main" id="{2E9415F1-5D31-4C25-9E26-203EEF50087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166" y="1253803"/>
              <a:ext cx="127608" cy="79154"/>
            </a:xfrm>
            <a:custGeom>
              <a:avLst/>
              <a:gdLst>
                <a:gd name="T0" fmla="*/ 24 w 39"/>
                <a:gd name="T1" fmla="*/ 0 h 26"/>
                <a:gd name="T2" fmla="*/ 20 w 39"/>
                <a:gd name="T3" fmla="*/ 26 h 26"/>
                <a:gd name="T4" fmla="*/ 24 w 39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6">
                  <a:moveTo>
                    <a:pt x="24" y="0"/>
                  </a:moveTo>
                  <a:cubicBezTo>
                    <a:pt x="39" y="3"/>
                    <a:pt x="36" y="26"/>
                    <a:pt x="20" y="26"/>
                  </a:cubicBezTo>
                  <a:cubicBezTo>
                    <a:pt x="0" y="18"/>
                    <a:pt x="3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6" name="Freeform 54">
              <a:extLst>
                <a:ext uri="{FF2B5EF4-FFF2-40B4-BE49-F238E27FC236}">
                  <a16:creationId xmlns:a16="http://schemas.microsoft.com/office/drawing/2014/main" id="{622FC1F6-879A-45BA-8752-08020C39CE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013" y="614227"/>
              <a:ext cx="134697" cy="105266"/>
            </a:xfrm>
            <a:custGeom>
              <a:avLst/>
              <a:gdLst>
                <a:gd name="T0" fmla="*/ 28 w 41"/>
                <a:gd name="T1" fmla="*/ 2 h 35"/>
                <a:gd name="T2" fmla="*/ 40 w 41"/>
                <a:gd name="T3" fmla="*/ 21 h 35"/>
                <a:gd name="T4" fmla="*/ 28 w 41"/>
                <a:gd name="T5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5">
                  <a:moveTo>
                    <a:pt x="28" y="2"/>
                  </a:moveTo>
                  <a:cubicBezTo>
                    <a:pt x="37" y="0"/>
                    <a:pt x="41" y="13"/>
                    <a:pt x="40" y="21"/>
                  </a:cubicBezTo>
                  <a:cubicBezTo>
                    <a:pt x="22" y="35"/>
                    <a:pt x="0" y="10"/>
                    <a:pt x="28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7" name="Freeform 55">
              <a:extLst>
                <a:ext uri="{FF2B5EF4-FFF2-40B4-BE49-F238E27FC236}">
                  <a16:creationId xmlns:a16="http://schemas.microsoft.com/office/drawing/2014/main" id="{BA09826C-58E2-48C5-9666-333326C2CA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55026" y="1463404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3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8" name="Freeform 56">
              <a:extLst>
                <a:ext uri="{FF2B5EF4-FFF2-40B4-BE49-F238E27FC236}">
                  <a16:creationId xmlns:a16="http://schemas.microsoft.com/office/drawing/2014/main" id="{A6D3555F-4EA1-4EA7-9D08-2D75CE51927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1585" y="2335317"/>
              <a:ext cx="128495" cy="72626"/>
            </a:xfrm>
            <a:custGeom>
              <a:avLst/>
              <a:gdLst>
                <a:gd name="T0" fmla="*/ 21 w 39"/>
                <a:gd name="T1" fmla="*/ 0 h 24"/>
                <a:gd name="T2" fmla="*/ 22 w 39"/>
                <a:gd name="T3" fmla="*/ 24 h 24"/>
                <a:gd name="T4" fmla="*/ 21 w 39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4">
                  <a:moveTo>
                    <a:pt x="21" y="0"/>
                  </a:moveTo>
                  <a:cubicBezTo>
                    <a:pt x="37" y="0"/>
                    <a:pt x="39" y="23"/>
                    <a:pt x="22" y="24"/>
                  </a:cubicBezTo>
                  <a:cubicBezTo>
                    <a:pt x="7" y="22"/>
                    <a:pt x="0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29" name="Freeform 57">
              <a:extLst>
                <a:ext uri="{FF2B5EF4-FFF2-40B4-BE49-F238E27FC236}">
                  <a16:creationId xmlns:a16="http://schemas.microsoft.com/office/drawing/2014/main" id="{60FA20E8-EDAA-4310-B870-97807901AC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175" y="1673149"/>
              <a:ext cx="140901" cy="93843"/>
            </a:xfrm>
            <a:custGeom>
              <a:avLst/>
              <a:gdLst>
                <a:gd name="T0" fmla="*/ 27 w 43"/>
                <a:gd name="T1" fmla="*/ 3 h 31"/>
                <a:gd name="T2" fmla="*/ 40 w 43"/>
                <a:gd name="T3" fmla="*/ 23 h 31"/>
                <a:gd name="T4" fmla="*/ 27 w 43"/>
                <a:gd name="T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1">
                  <a:moveTo>
                    <a:pt x="27" y="3"/>
                  </a:moveTo>
                  <a:cubicBezTo>
                    <a:pt x="35" y="0"/>
                    <a:pt x="43" y="17"/>
                    <a:pt x="40" y="23"/>
                  </a:cubicBezTo>
                  <a:cubicBezTo>
                    <a:pt x="21" y="31"/>
                    <a:pt x="0" y="15"/>
                    <a:pt x="27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0" name="Freeform 59">
              <a:extLst>
                <a:ext uri="{FF2B5EF4-FFF2-40B4-BE49-F238E27FC236}">
                  <a16:creationId xmlns:a16="http://schemas.microsoft.com/office/drawing/2014/main" id="{F5552AA2-C2AB-4D59-B6EF-E8E5EE110E5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0625" y="255502"/>
              <a:ext cx="124063" cy="78339"/>
            </a:xfrm>
            <a:custGeom>
              <a:avLst/>
              <a:gdLst>
                <a:gd name="T0" fmla="*/ 22 w 38"/>
                <a:gd name="T1" fmla="*/ 0 h 26"/>
                <a:gd name="T2" fmla="*/ 18 w 38"/>
                <a:gd name="T3" fmla="*/ 26 h 26"/>
                <a:gd name="T4" fmla="*/ 22 w 38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6">
                  <a:moveTo>
                    <a:pt x="22" y="0"/>
                  </a:moveTo>
                  <a:cubicBezTo>
                    <a:pt x="38" y="3"/>
                    <a:pt x="33" y="25"/>
                    <a:pt x="18" y="26"/>
                  </a:cubicBezTo>
                  <a:cubicBezTo>
                    <a:pt x="0" y="20"/>
                    <a:pt x="6" y="3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1" name="Freeform 60">
              <a:extLst>
                <a:ext uri="{FF2B5EF4-FFF2-40B4-BE49-F238E27FC236}">
                  <a16:creationId xmlns:a16="http://schemas.microsoft.com/office/drawing/2014/main" id="{0BA267D0-8F6B-4803-B948-70E29B4587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5856" y="1902943"/>
              <a:ext cx="131153" cy="69362"/>
            </a:xfrm>
            <a:custGeom>
              <a:avLst/>
              <a:gdLst>
                <a:gd name="T0" fmla="*/ 24 w 40"/>
                <a:gd name="T1" fmla="*/ 0 h 23"/>
                <a:gd name="T2" fmla="*/ 25 w 40"/>
                <a:gd name="T3" fmla="*/ 23 h 23"/>
                <a:gd name="T4" fmla="*/ 24 w 40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3">
                  <a:moveTo>
                    <a:pt x="24" y="0"/>
                  </a:moveTo>
                  <a:cubicBezTo>
                    <a:pt x="40" y="0"/>
                    <a:pt x="38" y="20"/>
                    <a:pt x="25" y="23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2" name="Freeform 61">
              <a:extLst>
                <a:ext uri="{FF2B5EF4-FFF2-40B4-BE49-F238E27FC236}">
                  <a16:creationId xmlns:a16="http://schemas.microsoft.com/office/drawing/2014/main" id="{86E372A3-B9F4-4FEE-8B96-D9AD879E21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153" y="2137303"/>
              <a:ext cx="137356" cy="99554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5"/>
                    <a:pt x="16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FF0C4564-5DA6-4224-A8B7-85CE1323DE8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0824" y="2818299"/>
              <a:ext cx="121406" cy="81603"/>
            </a:xfrm>
            <a:custGeom>
              <a:avLst/>
              <a:gdLst>
                <a:gd name="T0" fmla="*/ 20 w 37"/>
                <a:gd name="T1" fmla="*/ 1 h 27"/>
                <a:gd name="T2" fmla="*/ 22 w 37"/>
                <a:gd name="T3" fmla="*/ 27 h 27"/>
                <a:gd name="T4" fmla="*/ 20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20" y="1"/>
                  </a:moveTo>
                  <a:cubicBezTo>
                    <a:pt x="31" y="1"/>
                    <a:pt x="37" y="24"/>
                    <a:pt x="22" y="27"/>
                  </a:cubicBezTo>
                  <a:cubicBezTo>
                    <a:pt x="2" y="27"/>
                    <a:pt x="0" y="0"/>
                    <a:pt x="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19F31D0D-C43D-4BB0-A13C-9524B84117D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1700" y="5088176"/>
              <a:ext cx="124063" cy="87315"/>
            </a:xfrm>
            <a:custGeom>
              <a:avLst/>
              <a:gdLst>
                <a:gd name="T0" fmla="*/ 12 w 38"/>
                <a:gd name="T1" fmla="*/ 3 h 29"/>
                <a:gd name="T2" fmla="*/ 15 w 38"/>
                <a:gd name="T3" fmla="*/ 29 h 29"/>
                <a:gd name="T4" fmla="*/ 12 w 38"/>
                <a:gd name="T5" fmla="*/ 3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9">
                  <a:moveTo>
                    <a:pt x="12" y="3"/>
                  </a:moveTo>
                  <a:cubicBezTo>
                    <a:pt x="34" y="0"/>
                    <a:pt x="38" y="26"/>
                    <a:pt x="15" y="29"/>
                  </a:cubicBezTo>
                  <a:cubicBezTo>
                    <a:pt x="4" y="23"/>
                    <a:pt x="0" y="9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6B32FB03-B0FE-4731-BE41-C59AFB49FB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1127" y="2531128"/>
              <a:ext cx="138242" cy="100371"/>
            </a:xfrm>
            <a:custGeom>
              <a:avLst/>
              <a:gdLst>
                <a:gd name="T0" fmla="*/ 25 w 42"/>
                <a:gd name="T1" fmla="*/ 1 h 33"/>
                <a:gd name="T2" fmla="*/ 4 w 42"/>
                <a:gd name="T3" fmla="*/ 19 h 33"/>
                <a:gd name="T4" fmla="*/ 25 w 42"/>
                <a:gd name="T5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3">
                  <a:moveTo>
                    <a:pt x="25" y="1"/>
                  </a:moveTo>
                  <a:cubicBezTo>
                    <a:pt x="42" y="14"/>
                    <a:pt x="15" y="33"/>
                    <a:pt x="4" y="19"/>
                  </a:cubicBezTo>
                  <a:cubicBezTo>
                    <a:pt x="0" y="6"/>
                    <a:pt x="15" y="0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BDD5B6F0-1E17-4DCD-AE5F-ED8C48892FE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1349" y="4735882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7" name="Freeform 9">
              <a:extLst>
                <a:ext uri="{FF2B5EF4-FFF2-40B4-BE49-F238E27FC236}">
                  <a16:creationId xmlns:a16="http://schemas.microsoft.com/office/drawing/2014/main" id="{0290BE17-E89B-4AF9-B3F6-AF4884D524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09487" y="4455410"/>
              <a:ext cx="121406" cy="88130"/>
            </a:xfrm>
            <a:custGeom>
              <a:avLst/>
              <a:gdLst>
                <a:gd name="T0" fmla="*/ 18 w 37"/>
                <a:gd name="T1" fmla="*/ 4 h 29"/>
                <a:gd name="T2" fmla="*/ 22 w 37"/>
                <a:gd name="T3" fmla="*/ 29 h 29"/>
                <a:gd name="T4" fmla="*/ 18 w 37"/>
                <a:gd name="T5" fmla="*/ 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9">
                  <a:moveTo>
                    <a:pt x="18" y="4"/>
                  </a:moveTo>
                  <a:cubicBezTo>
                    <a:pt x="35" y="0"/>
                    <a:pt x="37" y="28"/>
                    <a:pt x="22" y="29"/>
                  </a:cubicBezTo>
                  <a:cubicBezTo>
                    <a:pt x="7" y="28"/>
                    <a:pt x="0" y="1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85F63089-F77F-4F02-8417-AAC1847FBCA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9848" y="4194178"/>
              <a:ext cx="143559" cy="102819"/>
            </a:xfrm>
            <a:custGeom>
              <a:avLst/>
              <a:gdLst>
                <a:gd name="T0" fmla="*/ 31 w 44"/>
                <a:gd name="T1" fmla="*/ 1 h 34"/>
                <a:gd name="T2" fmla="*/ 42 w 44"/>
                <a:gd name="T3" fmla="*/ 19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7B01CD5E-570F-4CBF-9904-94F30D928C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81624" y="3691697"/>
              <a:ext cx="134697" cy="81603"/>
            </a:xfrm>
            <a:custGeom>
              <a:avLst/>
              <a:gdLst>
                <a:gd name="T0" fmla="*/ 22 w 41"/>
                <a:gd name="T1" fmla="*/ 0 h 27"/>
                <a:gd name="T2" fmla="*/ 8 w 41"/>
                <a:gd name="T3" fmla="*/ 20 h 27"/>
                <a:gd name="T4" fmla="*/ 22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22" y="0"/>
                  </a:moveTo>
                  <a:cubicBezTo>
                    <a:pt x="41" y="12"/>
                    <a:pt x="24" y="27"/>
                    <a:pt x="8" y="20"/>
                  </a:cubicBezTo>
                  <a:cubicBezTo>
                    <a:pt x="0" y="7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0" name="Freeform 13">
              <a:extLst>
                <a:ext uri="{FF2B5EF4-FFF2-40B4-BE49-F238E27FC236}">
                  <a16:creationId xmlns:a16="http://schemas.microsoft.com/office/drawing/2014/main" id="{7EE6A672-2915-4B03-99A9-9364D5F152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417787" y="3075050"/>
              <a:ext cx="124951" cy="69362"/>
            </a:xfrm>
            <a:custGeom>
              <a:avLst/>
              <a:gdLst>
                <a:gd name="T0" fmla="*/ 26 w 38"/>
                <a:gd name="T1" fmla="*/ 0 h 23"/>
                <a:gd name="T2" fmla="*/ 25 w 38"/>
                <a:gd name="T3" fmla="*/ 23 h 23"/>
                <a:gd name="T4" fmla="*/ 26 w 38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23">
                  <a:moveTo>
                    <a:pt x="26" y="0"/>
                  </a:moveTo>
                  <a:cubicBezTo>
                    <a:pt x="38" y="0"/>
                    <a:pt x="37" y="20"/>
                    <a:pt x="25" y="23"/>
                  </a:cubicBezTo>
                  <a:cubicBezTo>
                    <a:pt x="0" y="23"/>
                    <a:pt x="5" y="1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1" name="Freeform 14">
              <a:extLst>
                <a:ext uri="{FF2B5EF4-FFF2-40B4-BE49-F238E27FC236}">
                  <a16:creationId xmlns:a16="http://schemas.microsoft.com/office/drawing/2014/main" id="{2136B643-14E1-443A-BC1C-06ADAE65C30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76729" y="3335597"/>
              <a:ext cx="134697" cy="84866"/>
            </a:xfrm>
            <a:custGeom>
              <a:avLst/>
              <a:gdLst>
                <a:gd name="T0" fmla="*/ 26 w 41"/>
                <a:gd name="T1" fmla="*/ 1 h 28"/>
                <a:gd name="T2" fmla="*/ 39 w 41"/>
                <a:gd name="T3" fmla="*/ 20 h 28"/>
                <a:gd name="T4" fmla="*/ 26 w 41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6" y="1"/>
                  </a:moveTo>
                  <a:cubicBezTo>
                    <a:pt x="34" y="0"/>
                    <a:pt x="41" y="12"/>
                    <a:pt x="39" y="20"/>
                  </a:cubicBezTo>
                  <a:cubicBezTo>
                    <a:pt x="17" y="28"/>
                    <a:pt x="0" y="12"/>
                    <a:pt x="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867FA393-4F37-4E1A-870B-F96775FAB7E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60464" y="3934729"/>
              <a:ext cx="143559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5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5"/>
                  </a:cubicBezTo>
                  <a:cubicBezTo>
                    <a:pt x="29" y="32"/>
                    <a:pt x="0" y="6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3" name="Freeform 17">
              <a:extLst>
                <a:ext uri="{FF2B5EF4-FFF2-40B4-BE49-F238E27FC236}">
                  <a16:creationId xmlns:a16="http://schemas.microsoft.com/office/drawing/2014/main" id="{E225A1BE-FAD2-4764-A7E4-A6DA07D0573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5443" y="5347417"/>
              <a:ext cx="94821" cy="69362"/>
            </a:xfrm>
            <a:custGeom>
              <a:avLst/>
              <a:gdLst>
                <a:gd name="T0" fmla="*/ 13 w 29"/>
                <a:gd name="T1" fmla="*/ 0 h 23"/>
                <a:gd name="T2" fmla="*/ 13 w 29"/>
                <a:gd name="T3" fmla="*/ 23 h 23"/>
                <a:gd name="T4" fmla="*/ 13 w 2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23">
                  <a:moveTo>
                    <a:pt x="13" y="0"/>
                  </a:moveTo>
                  <a:cubicBezTo>
                    <a:pt x="27" y="0"/>
                    <a:pt x="29" y="22"/>
                    <a:pt x="13" y="23"/>
                  </a:cubicBezTo>
                  <a:cubicBezTo>
                    <a:pt x="2" y="22"/>
                    <a:pt x="0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4" name="Freeform 21">
              <a:extLst>
                <a:ext uri="{FF2B5EF4-FFF2-40B4-BE49-F238E27FC236}">
                  <a16:creationId xmlns:a16="http://schemas.microsoft.com/office/drawing/2014/main" id="{25D65388-C7E0-4C07-822A-03C5009C6D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43434" y="5658571"/>
              <a:ext cx="140901" cy="102819"/>
            </a:xfrm>
            <a:custGeom>
              <a:avLst/>
              <a:gdLst>
                <a:gd name="T0" fmla="*/ 24 w 43"/>
                <a:gd name="T1" fmla="*/ 0 h 34"/>
                <a:gd name="T2" fmla="*/ 14 w 43"/>
                <a:gd name="T3" fmla="*/ 23 h 34"/>
                <a:gd name="T4" fmla="*/ 24 w 43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4">
                  <a:moveTo>
                    <a:pt x="24" y="0"/>
                  </a:moveTo>
                  <a:cubicBezTo>
                    <a:pt x="43" y="3"/>
                    <a:pt x="28" y="34"/>
                    <a:pt x="14" y="23"/>
                  </a:cubicBezTo>
                  <a:cubicBezTo>
                    <a:pt x="0" y="28"/>
                    <a:pt x="4" y="5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5" name="Freeform 25">
              <a:extLst>
                <a:ext uri="{FF2B5EF4-FFF2-40B4-BE49-F238E27FC236}">
                  <a16:creationId xmlns:a16="http://schemas.microsoft.com/office/drawing/2014/main" id="{E1D79822-C494-449C-B439-F437DAD4F21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095" y="6423833"/>
              <a:ext cx="134697" cy="93843"/>
            </a:xfrm>
            <a:custGeom>
              <a:avLst/>
              <a:gdLst>
                <a:gd name="T0" fmla="*/ 23 w 41"/>
                <a:gd name="T1" fmla="*/ 0 h 31"/>
                <a:gd name="T2" fmla="*/ 17 w 41"/>
                <a:gd name="T3" fmla="*/ 25 h 31"/>
                <a:gd name="T4" fmla="*/ 23 w 41"/>
                <a:gd name="T5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1">
                  <a:moveTo>
                    <a:pt x="23" y="0"/>
                  </a:moveTo>
                  <a:cubicBezTo>
                    <a:pt x="40" y="1"/>
                    <a:pt x="41" y="31"/>
                    <a:pt x="17" y="25"/>
                  </a:cubicBezTo>
                  <a:cubicBezTo>
                    <a:pt x="0" y="7"/>
                    <a:pt x="17" y="4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6" name="Freeform 29">
              <a:extLst>
                <a:ext uri="{FF2B5EF4-FFF2-40B4-BE49-F238E27FC236}">
                  <a16:creationId xmlns:a16="http://schemas.microsoft.com/office/drawing/2014/main" id="{CDB324E5-E8D9-40E3-BAB4-1F87E67E4F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24317" y="5897278"/>
              <a:ext cx="118747" cy="120771"/>
            </a:xfrm>
            <a:custGeom>
              <a:avLst/>
              <a:gdLst>
                <a:gd name="T0" fmla="*/ 16 w 36"/>
                <a:gd name="T1" fmla="*/ 4 h 40"/>
                <a:gd name="T2" fmla="*/ 34 w 36"/>
                <a:gd name="T3" fmla="*/ 15 h 40"/>
                <a:gd name="T4" fmla="*/ 16 w 36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40">
                  <a:moveTo>
                    <a:pt x="16" y="4"/>
                  </a:moveTo>
                  <a:cubicBezTo>
                    <a:pt x="36" y="5"/>
                    <a:pt x="33" y="0"/>
                    <a:pt x="34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7" name="Freeform 31">
              <a:extLst>
                <a:ext uri="{FF2B5EF4-FFF2-40B4-BE49-F238E27FC236}">
                  <a16:creationId xmlns:a16="http://schemas.microsoft.com/office/drawing/2014/main" id="{15404AB3-12EB-462E-85A2-AF4A7E91D7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56013" y="6183127"/>
              <a:ext cx="131153" cy="72626"/>
            </a:xfrm>
            <a:custGeom>
              <a:avLst/>
              <a:gdLst>
                <a:gd name="T0" fmla="*/ 24 w 40"/>
                <a:gd name="T1" fmla="*/ 0 h 24"/>
                <a:gd name="T2" fmla="*/ 25 w 40"/>
                <a:gd name="T3" fmla="*/ 24 h 24"/>
                <a:gd name="T4" fmla="*/ 24 w 4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4">
                  <a:moveTo>
                    <a:pt x="24" y="0"/>
                  </a:moveTo>
                  <a:cubicBezTo>
                    <a:pt x="40" y="0"/>
                    <a:pt x="38" y="20"/>
                    <a:pt x="25" y="24"/>
                  </a:cubicBezTo>
                  <a:cubicBezTo>
                    <a:pt x="0" y="22"/>
                    <a:pt x="6" y="4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228021CB-53B3-4BCC-A14C-0B6951FC971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4198" y="3296179"/>
              <a:ext cx="144445" cy="106083"/>
            </a:xfrm>
            <a:custGeom>
              <a:avLst/>
              <a:gdLst>
                <a:gd name="T0" fmla="*/ 28 w 44"/>
                <a:gd name="T1" fmla="*/ 0 h 35"/>
                <a:gd name="T2" fmla="*/ 42 w 44"/>
                <a:gd name="T3" fmla="*/ 21 h 35"/>
                <a:gd name="T4" fmla="*/ 28 w 44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5">
                  <a:moveTo>
                    <a:pt x="28" y="0"/>
                  </a:moveTo>
                  <a:cubicBezTo>
                    <a:pt x="36" y="1"/>
                    <a:pt x="44" y="12"/>
                    <a:pt x="42" y="21"/>
                  </a:cubicBezTo>
                  <a:cubicBezTo>
                    <a:pt x="23" y="35"/>
                    <a:pt x="0" y="7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B353D0BC-00A6-4EA4-9311-9FCB88CC202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4111" y="4387490"/>
              <a:ext cx="151535" cy="75075"/>
            </a:xfrm>
            <a:custGeom>
              <a:avLst/>
              <a:gdLst>
                <a:gd name="T0" fmla="*/ 23 w 46"/>
                <a:gd name="T1" fmla="*/ 0 h 25"/>
                <a:gd name="T2" fmla="*/ 29 w 46"/>
                <a:gd name="T3" fmla="*/ 25 h 25"/>
                <a:gd name="T4" fmla="*/ 23 w 46"/>
                <a:gd name="T5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" h="25">
                  <a:moveTo>
                    <a:pt x="23" y="0"/>
                  </a:moveTo>
                  <a:cubicBezTo>
                    <a:pt x="32" y="1"/>
                    <a:pt x="46" y="21"/>
                    <a:pt x="29" y="25"/>
                  </a:cubicBezTo>
                  <a:cubicBezTo>
                    <a:pt x="10" y="23"/>
                    <a:pt x="0" y="9"/>
                    <a:pt x="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0E001FD3-6EDD-47A3-9916-826E1595DAB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8041" y="5384813"/>
              <a:ext cx="134697" cy="84051"/>
            </a:xfrm>
            <a:custGeom>
              <a:avLst/>
              <a:gdLst>
                <a:gd name="T0" fmla="*/ 22 w 41"/>
                <a:gd name="T1" fmla="*/ 0 h 28"/>
                <a:gd name="T2" fmla="*/ 8 w 41"/>
                <a:gd name="T3" fmla="*/ 21 h 28"/>
                <a:gd name="T4" fmla="*/ 22 w 41"/>
                <a:gd name="T5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8">
                  <a:moveTo>
                    <a:pt x="22" y="0"/>
                  </a:moveTo>
                  <a:cubicBezTo>
                    <a:pt x="41" y="13"/>
                    <a:pt x="24" y="28"/>
                    <a:pt x="8" y="21"/>
                  </a:cubicBezTo>
                  <a:cubicBezTo>
                    <a:pt x="0" y="8"/>
                    <a:pt x="8" y="0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FE214D5B-D151-4E09-A01E-BEAAF9C679E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33693" y="4595717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3024EF13-0A45-49DD-B0F4-FA3A5169EFF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046702"/>
              <a:ext cx="144445" cy="102819"/>
            </a:xfrm>
            <a:custGeom>
              <a:avLst/>
              <a:gdLst>
                <a:gd name="T0" fmla="*/ 31 w 44"/>
                <a:gd name="T1" fmla="*/ 1 h 34"/>
                <a:gd name="T2" fmla="*/ 25 w 44"/>
                <a:gd name="T3" fmla="*/ 22 h 34"/>
                <a:gd name="T4" fmla="*/ 31 w 44"/>
                <a:gd name="T5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1"/>
                  </a:moveTo>
                  <a:cubicBezTo>
                    <a:pt x="44" y="3"/>
                    <a:pt x="38" y="34"/>
                    <a:pt x="25" y="22"/>
                  </a:cubicBezTo>
                  <a:cubicBezTo>
                    <a:pt x="0" y="28"/>
                    <a:pt x="14" y="0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95E0BDAE-48A7-4752-A150-74DA4BAE5E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596" y="3060239"/>
              <a:ext cx="115202" cy="121588"/>
            </a:xfrm>
            <a:custGeom>
              <a:avLst/>
              <a:gdLst>
                <a:gd name="T0" fmla="*/ 16 w 35"/>
                <a:gd name="T1" fmla="*/ 4 h 40"/>
                <a:gd name="T2" fmla="*/ 33 w 35"/>
                <a:gd name="T3" fmla="*/ 15 h 40"/>
                <a:gd name="T4" fmla="*/ 16 w 35"/>
                <a:gd name="T5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5" h="40">
                  <a:moveTo>
                    <a:pt x="16" y="4"/>
                  </a:moveTo>
                  <a:cubicBezTo>
                    <a:pt x="35" y="4"/>
                    <a:pt x="32" y="0"/>
                    <a:pt x="33" y="15"/>
                  </a:cubicBezTo>
                  <a:cubicBezTo>
                    <a:pt x="34" y="40"/>
                    <a:pt x="0" y="22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DE128EDB-3179-4F47-8B37-BEDE3B82FFC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5265" y="4900335"/>
              <a:ext cx="127608" cy="69362"/>
            </a:xfrm>
            <a:custGeom>
              <a:avLst/>
              <a:gdLst>
                <a:gd name="T0" fmla="*/ 26 w 39"/>
                <a:gd name="T1" fmla="*/ 0 h 23"/>
                <a:gd name="T2" fmla="*/ 26 w 39"/>
                <a:gd name="T3" fmla="*/ 23 h 23"/>
                <a:gd name="T4" fmla="*/ 26 w 39"/>
                <a:gd name="T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3">
                  <a:moveTo>
                    <a:pt x="26" y="0"/>
                  </a:moveTo>
                  <a:cubicBezTo>
                    <a:pt x="39" y="1"/>
                    <a:pt x="38" y="21"/>
                    <a:pt x="26" y="23"/>
                  </a:cubicBezTo>
                  <a:cubicBezTo>
                    <a:pt x="0" y="23"/>
                    <a:pt x="5" y="2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E09CDD49-7B7B-42C0-A09E-6CFB3CDFF6A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7373" y="5141456"/>
              <a:ext cx="131153" cy="81603"/>
            </a:xfrm>
            <a:custGeom>
              <a:avLst/>
              <a:gdLst>
                <a:gd name="T0" fmla="*/ 25 w 40"/>
                <a:gd name="T1" fmla="*/ 0 h 27"/>
                <a:gd name="T2" fmla="*/ 38 w 40"/>
                <a:gd name="T3" fmla="*/ 20 h 27"/>
                <a:gd name="T4" fmla="*/ 25 w 40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7">
                  <a:moveTo>
                    <a:pt x="25" y="0"/>
                  </a:moveTo>
                  <a:cubicBezTo>
                    <a:pt x="34" y="0"/>
                    <a:pt x="40" y="11"/>
                    <a:pt x="38" y="20"/>
                  </a:cubicBezTo>
                  <a:cubicBezTo>
                    <a:pt x="17" y="27"/>
                    <a:pt x="0" y="12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93C5D839-4CD5-4165-9091-7D9B92CDC1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12337" y="2598157"/>
              <a:ext cx="134697" cy="81603"/>
            </a:xfrm>
            <a:custGeom>
              <a:avLst/>
              <a:gdLst>
                <a:gd name="T0" fmla="*/ 19 w 41"/>
                <a:gd name="T1" fmla="*/ 0 h 27"/>
                <a:gd name="T2" fmla="*/ 7 w 41"/>
                <a:gd name="T3" fmla="*/ 20 h 27"/>
                <a:gd name="T4" fmla="*/ 19 w 41"/>
                <a:gd name="T5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7">
                  <a:moveTo>
                    <a:pt x="19" y="0"/>
                  </a:moveTo>
                  <a:cubicBezTo>
                    <a:pt x="41" y="9"/>
                    <a:pt x="28" y="27"/>
                    <a:pt x="7" y="20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7" name="Freeform 41">
              <a:extLst>
                <a:ext uri="{FF2B5EF4-FFF2-40B4-BE49-F238E27FC236}">
                  <a16:creationId xmlns:a16="http://schemas.microsoft.com/office/drawing/2014/main" id="{3C7F638A-BB6D-4B24-A7F9-03BF8087459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05830" y="6278710"/>
              <a:ext cx="144445" cy="78339"/>
            </a:xfrm>
            <a:custGeom>
              <a:avLst/>
              <a:gdLst>
                <a:gd name="T0" fmla="*/ 29 w 44"/>
                <a:gd name="T1" fmla="*/ 0 h 26"/>
                <a:gd name="T2" fmla="*/ 26 w 44"/>
                <a:gd name="T3" fmla="*/ 26 h 26"/>
                <a:gd name="T4" fmla="*/ 29 w 44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26">
                  <a:moveTo>
                    <a:pt x="29" y="0"/>
                  </a:moveTo>
                  <a:cubicBezTo>
                    <a:pt x="44" y="3"/>
                    <a:pt x="40" y="22"/>
                    <a:pt x="26" y="26"/>
                  </a:cubicBezTo>
                  <a:cubicBezTo>
                    <a:pt x="0" y="25"/>
                    <a:pt x="11" y="6"/>
                    <a:pt x="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5B59DB64-329B-45EA-8A67-4213A886B5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3998" y="5596726"/>
              <a:ext cx="144445" cy="97107"/>
            </a:xfrm>
            <a:custGeom>
              <a:avLst/>
              <a:gdLst>
                <a:gd name="T0" fmla="*/ 31 w 44"/>
                <a:gd name="T1" fmla="*/ 1 h 32"/>
                <a:gd name="T2" fmla="*/ 43 w 44"/>
                <a:gd name="T3" fmla="*/ 16 h 32"/>
                <a:gd name="T4" fmla="*/ 31 w 44"/>
                <a:gd name="T5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2">
                  <a:moveTo>
                    <a:pt x="31" y="1"/>
                  </a:moveTo>
                  <a:cubicBezTo>
                    <a:pt x="40" y="0"/>
                    <a:pt x="44" y="8"/>
                    <a:pt x="43" y="16"/>
                  </a:cubicBezTo>
                  <a:cubicBezTo>
                    <a:pt x="29" y="32"/>
                    <a:pt x="0" y="7"/>
                    <a:pt x="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59" name="Freeform 44">
              <a:extLst>
                <a:ext uri="{FF2B5EF4-FFF2-40B4-BE49-F238E27FC236}">
                  <a16:creationId xmlns:a16="http://schemas.microsoft.com/office/drawing/2014/main" id="{D8DAB003-6484-4D1D-85AE-93FA09BC5EF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97788" y="4080854"/>
              <a:ext cx="131153" cy="84866"/>
            </a:xfrm>
            <a:custGeom>
              <a:avLst/>
              <a:gdLst>
                <a:gd name="T0" fmla="*/ 27 w 40"/>
                <a:gd name="T1" fmla="*/ 1 h 28"/>
                <a:gd name="T2" fmla="*/ 38 w 40"/>
                <a:gd name="T3" fmla="*/ 17 h 28"/>
                <a:gd name="T4" fmla="*/ 27 w 40"/>
                <a:gd name="T5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8">
                  <a:moveTo>
                    <a:pt x="27" y="1"/>
                  </a:moveTo>
                  <a:cubicBezTo>
                    <a:pt x="35" y="0"/>
                    <a:pt x="40" y="10"/>
                    <a:pt x="38" y="17"/>
                  </a:cubicBezTo>
                  <a:cubicBezTo>
                    <a:pt x="17" y="28"/>
                    <a:pt x="0" y="7"/>
                    <a:pt x="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0" name="Freeform 45">
              <a:extLst>
                <a:ext uri="{FF2B5EF4-FFF2-40B4-BE49-F238E27FC236}">
                  <a16:creationId xmlns:a16="http://schemas.microsoft.com/office/drawing/2014/main" id="{D49280A1-ACA8-4CD6-9012-AF12660F07E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5637" y="5836680"/>
              <a:ext cx="144445" cy="102819"/>
            </a:xfrm>
            <a:custGeom>
              <a:avLst/>
              <a:gdLst>
                <a:gd name="T0" fmla="*/ 31 w 44"/>
                <a:gd name="T1" fmla="*/ 0 h 34"/>
                <a:gd name="T2" fmla="*/ 42 w 44"/>
                <a:gd name="T3" fmla="*/ 19 h 34"/>
                <a:gd name="T4" fmla="*/ 31 w 44"/>
                <a:gd name="T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" h="34">
                  <a:moveTo>
                    <a:pt x="31" y="0"/>
                  </a:moveTo>
                  <a:cubicBezTo>
                    <a:pt x="39" y="0"/>
                    <a:pt x="44" y="12"/>
                    <a:pt x="42" y="19"/>
                  </a:cubicBezTo>
                  <a:cubicBezTo>
                    <a:pt x="25" y="34"/>
                    <a:pt x="0" y="8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1" name="Freeform 46">
              <a:extLst>
                <a:ext uri="{FF2B5EF4-FFF2-40B4-BE49-F238E27FC236}">
                  <a16:creationId xmlns:a16="http://schemas.microsoft.com/office/drawing/2014/main" id="{C03EAE8C-6089-40E5-9361-2E266A1EEB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24696" y="2830776"/>
              <a:ext cx="121406" cy="81603"/>
            </a:xfrm>
            <a:custGeom>
              <a:avLst/>
              <a:gdLst>
                <a:gd name="T0" fmla="*/ 19 w 37"/>
                <a:gd name="T1" fmla="*/ 1 h 27"/>
                <a:gd name="T2" fmla="*/ 21 w 37"/>
                <a:gd name="T3" fmla="*/ 27 h 27"/>
                <a:gd name="T4" fmla="*/ 19 w 37"/>
                <a:gd name="T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27">
                  <a:moveTo>
                    <a:pt x="19" y="1"/>
                  </a:moveTo>
                  <a:cubicBezTo>
                    <a:pt x="31" y="2"/>
                    <a:pt x="37" y="24"/>
                    <a:pt x="21" y="27"/>
                  </a:cubicBezTo>
                  <a:cubicBezTo>
                    <a:pt x="1" y="27"/>
                    <a:pt x="0" y="0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2" name="Freeform 47">
              <a:extLst>
                <a:ext uri="{FF2B5EF4-FFF2-40B4-BE49-F238E27FC236}">
                  <a16:creationId xmlns:a16="http://schemas.microsoft.com/office/drawing/2014/main" id="{02E3A077-F087-4E14-A13E-4E9D4369B1F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82841" y="3849727"/>
              <a:ext cx="147990" cy="78339"/>
            </a:xfrm>
            <a:custGeom>
              <a:avLst/>
              <a:gdLst>
                <a:gd name="T0" fmla="*/ 22 w 45"/>
                <a:gd name="T1" fmla="*/ 0 h 26"/>
                <a:gd name="T2" fmla="*/ 28 w 45"/>
                <a:gd name="T3" fmla="*/ 26 h 26"/>
                <a:gd name="T4" fmla="*/ 22 w 45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" h="26">
                  <a:moveTo>
                    <a:pt x="22" y="0"/>
                  </a:moveTo>
                  <a:cubicBezTo>
                    <a:pt x="32" y="2"/>
                    <a:pt x="45" y="22"/>
                    <a:pt x="28" y="26"/>
                  </a:cubicBezTo>
                  <a:cubicBezTo>
                    <a:pt x="10" y="24"/>
                    <a:pt x="0" y="9"/>
                    <a:pt x="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3" name="Freeform 48">
              <a:extLst>
                <a:ext uri="{FF2B5EF4-FFF2-40B4-BE49-F238E27FC236}">
                  <a16:creationId xmlns:a16="http://schemas.microsoft.com/office/drawing/2014/main" id="{7CE4FAAA-45E7-4C86-B59A-F284B79EFD2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8098" y="3616257"/>
              <a:ext cx="133812" cy="79154"/>
            </a:xfrm>
            <a:custGeom>
              <a:avLst/>
              <a:gdLst>
                <a:gd name="T0" fmla="*/ 19 w 41"/>
                <a:gd name="T1" fmla="*/ 0 h 26"/>
                <a:gd name="T2" fmla="*/ 7 w 41"/>
                <a:gd name="T3" fmla="*/ 19 h 26"/>
                <a:gd name="T4" fmla="*/ 19 w 41"/>
                <a:gd name="T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26">
                  <a:moveTo>
                    <a:pt x="19" y="0"/>
                  </a:moveTo>
                  <a:cubicBezTo>
                    <a:pt x="41" y="9"/>
                    <a:pt x="28" y="26"/>
                    <a:pt x="7" y="19"/>
                  </a:cubicBezTo>
                  <a:cubicBezTo>
                    <a:pt x="0" y="8"/>
                    <a:pt x="7" y="1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4" name="Freeform 49">
              <a:extLst>
                <a:ext uri="{FF2B5EF4-FFF2-40B4-BE49-F238E27FC236}">
                  <a16:creationId xmlns:a16="http://schemas.microsoft.com/office/drawing/2014/main" id="{E2689B62-CCA1-4EE5-B622-FBA51686891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076712" y="6507925"/>
              <a:ext cx="127608" cy="81603"/>
            </a:xfrm>
            <a:custGeom>
              <a:avLst/>
              <a:gdLst>
                <a:gd name="T0" fmla="*/ 21 w 39"/>
                <a:gd name="T1" fmla="*/ 2 h 27"/>
                <a:gd name="T2" fmla="*/ 26 w 39"/>
                <a:gd name="T3" fmla="*/ 24 h 27"/>
                <a:gd name="T4" fmla="*/ 21 w 39"/>
                <a:gd name="T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9" h="27">
                  <a:moveTo>
                    <a:pt x="21" y="2"/>
                  </a:moveTo>
                  <a:cubicBezTo>
                    <a:pt x="36" y="0"/>
                    <a:pt x="39" y="17"/>
                    <a:pt x="26" y="24"/>
                  </a:cubicBezTo>
                  <a:cubicBezTo>
                    <a:pt x="8" y="27"/>
                    <a:pt x="0" y="9"/>
                    <a:pt x="21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113638EE-3BCF-4315-A329-3C6766A389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141853" y="34906"/>
              <a:ext cx="131153" cy="88130"/>
            </a:xfrm>
            <a:custGeom>
              <a:avLst/>
              <a:gdLst>
                <a:gd name="T0" fmla="*/ 26 w 40"/>
                <a:gd name="T1" fmla="*/ 0 h 29"/>
                <a:gd name="T2" fmla="*/ 39 w 40"/>
                <a:gd name="T3" fmla="*/ 20 h 29"/>
                <a:gd name="T4" fmla="*/ 26 w 40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29">
                  <a:moveTo>
                    <a:pt x="26" y="0"/>
                  </a:moveTo>
                  <a:cubicBezTo>
                    <a:pt x="34" y="0"/>
                    <a:pt x="40" y="10"/>
                    <a:pt x="39" y="20"/>
                  </a:cubicBezTo>
                  <a:cubicBezTo>
                    <a:pt x="17" y="29"/>
                    <a:pt x="0" y="1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  <p:sp>
          <p:nvSpPr>
            <p:cNvPr id="66" name="Freeform 106">
              <a:extLst>
                <a:ext uri="{FF2B5EF4-FFF2-40B4-BE49-F238E27FC236}">
                  <a16:creationId xmlns:a16="http://schemas.microsoft.com/office/drawing/2014/main" id="{4FB36B8F-335B-40F2-83BB-C2B2689DC2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01184" y="6639670"/>
              <a:ext cx="134697" cy="97107"/>
            </a:xfrm>
            <a:custGeom>
              <a:avLst/>
              <a:gdLst>
                <a:gd name="T0" fmla="*/ 25 w 41"/>
                <a:gd name="T1" fmla="*/ 0 h 32"/>
                <a:gd name="T2" fmla="*/ 4 w 41"/>
                <a:gd name="T3" fmla="*/ 18 h 32"/>
                <a:gd name="T4" fmla="*/ 25 w 41"/>
                <a:gd name="T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1" h="32">
                  <a:moveTo>
                    <a:pt x="25" y="0"/>
                  </a:moveTo>
                  <a:cubicBezTo>
                    <a:pt x="41" y="13"/>
                    <a:pt x="15" y="32"/>
                    <a:pt x="4" y="18"/>
                  </a:cubicBezTo>
                  <a:cubicBezTo>
                    <a:pt x="0" y="5"/>
                    <a:pt x="15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2"/>
                </a:solidFill>
              </a:endParaRPr>
            </a:p>
          </p:txBody>
        </p:sp>
      </p:grp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58789E63-C78D-4210-8A38-DD6FB3B6BAC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CE79372-C758-4976-A7E2-846F8555FF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9DE10C47-AF4B-43D9-ACC0-A3FB23B119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202967" cy="3974353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4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7D087C-87E9-43DC-B292-78FA4D6EB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639" y="215153"/>
            <a:ext cx="7178723" cy="175708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rgbClr val="FFFFFF"/>
                </a:solidFill>
                <a:latin typeface="Blackadder ITC" panose="04020505051007020D02" pitchFamily="82" charset="0"/>
              </a:rPr>
              <a:t>We use the article when</a:t>
            </a:r>
          </a:p>
        </p:txBody>
      </p:sp>
    </p:spTree>
    <p:extLst>
      <p:ext uri="{BB962C8B-B14F-4D97-AF65-F5344CB8AC3E}">
        <p14:creationId xmlns:p14="http://schemas.microsoft.com/office/powerpoint/2010/main" val="21125559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9A657-86A1-40C3-9375-A161118ACA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253218"/>
            <a:ext cx="5261113" cy="6351563"/>
          </a:xfrm>
        </p:spPr>
        <p:txBody>
          <a:bodyPr>
            <a:norm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1_ referring to something we already mentioned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first, I grate some cheese . Then I sprinkle the cheese into the sauce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2_ noun is made definite by the details that follow it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There's a tower over there . Yes, it's The Tower of London 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3_ things are definite because they are already known to the people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Jim is at the pub( the one we usually go to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DC999E5-8663-487A-9B6C-D85A9298C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31" y="253218"/>
            <a:ext cx="5953969" cy="635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5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A5F4D-F3C0-4D5A-9FF5-4F92F6AC4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4609" y="281355"/>
            <a:ext cx="5469250" cy="6428934"/>
          </a:xfrm>
        </p:spPr>
        <p:txBody>
          <a:bodyPr>
            <a:norm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4_ things are made specific by the details, which follow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water tastes funny ( The water from the tap) 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girls in my class learn fast ( these particular girls)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 _ a singular noun to describe a class of things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bicycle is becoming increasingly popular The whale is in danger of extinction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6_ An abstract noun is made specific by what comes after it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health of millions of people may be at risk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760674-AF7C-4AC6-99FB-2A20CC2FD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906" y="388958"/>
            <a:ext cx="4560063" cy="608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8005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00124-EE0B-424E-92B6-9C2CACFF6E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2843" y="422030"/>
            <a:ext cx="5541016" cy="6013938"/>
          </a:xfrm>
        </p:spPr>
        <p:txBody>
          <a:bodyPr>
            <a:normAutofit/>
          </a:bodyPr>
          <a:lstStyle/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7_ names of groups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Democrats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8_ name of music groups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who , primal scream , The rolling Stones , Scorpions</a:t>
            </a:r>
          </a:p>
          <a:p>
            <a:endParaRPr lang="en-US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9_ many groups of people( The + singular adjective) </a:t>
            </a:r>
          </a:p>
          <a:p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Unemployed , the dead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C78EB8-4F0D-4937-816A-93998CF57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24" y="422030"/>
            <a:ext cx="4537307" cy="601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6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ohemianVTI">
  <a:themeElements>
    <a:clrScheme name="Boho">
      <a:dk1>
        <a:sysClr val="windowText" lastClr="000000"/>
      </a:dk1>
      <a:lt1>
        <a:sysClr val="window" lastClr="FFFFFF"/>
      </a:lt1>
      <a:dk2>
        <a:srgbClr val="323232"/>
      </a:dk2>
      <a:lt2>
        <a:srgbClr val="F4F1EF"/>
      </a:lt2>
      <a:accent1>
        <a:srgbClr val="8F4F58"/>
      </a:accent1>
      <a:accent2>
        <a:srgbClr val="D09182"/>
      </a:accent2>
      <a:accent3>
        <a:srgbClr val="C7A085"/>
      </a:accent3>
      <a:accent4>
        <a:srgbClr val="ADA085"/>
      </a:accent4>
      <a:accent5>
        <a:srgbClr val="5F787F"/>
      </a:accent5>
      <a:accent6>
        <a:srgbClr val="5A6768"/>
      </a:accent6>
      <a:hlink>
        <a:srgbClr val="A25872"/>
      </a:hlink>
      <a:folHlink>
        <a:srgbClr val="667A7E"/>
      </a:folHlink>
    </a:clrScheme>
    <a:fontScheme name="modern love avenir">
      <a:majorFont>
        <a:latin typeface="Modern Love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hemianVTI" id="{B5E50611-F7C7-47BC-81A6-BE9493DF8677}" vid="{7A26D0DD-A1A5-444B-B0FB-E7DB9E2D04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601</Words>
  <Application>Microsoft Office PowerPoint</Application>
  <PresentationFormat>Widescreen</PresentationFormat>
  <Paragraphs>81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Avenir Next LT Pro</vt:lpstr>
      <vt:lpstr>Blackadder ITC</vt:lpstr>
      <vt:lpstr>Modern Love</vt:lpstr>
      <vt:lpstr>BohemianVTI</vt:lpstr>
      <vt:lpstr>Made by Negar . Hayat . Maral</vt:lpstr>
      <vt:lpstr>We use A/an when we're talking about :</vt:lpstr>
      <vt:lpstr>PowerPoint Presentation</vt:lpstr>
      <vt:lpstr>PowerPoint Presentation</vt:lpstr>
      <vt:lpstr>PowerPoint Presentation</vt:lpstr>
      <vt:lpstr>We use the article when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 an/a   ø</dc:title>
  <dc:creator>mohammad Abelehkoub</dc:creator>
  <cp:lastModifiedBy>AFIS</cp:lastModifiedBy>
  <cp:revision>4</cp:revision>
  <dcterms:created xsi:type="dcterms:W3CDTF">2021-09-29T15:26:44Z</dcterms:created>
  <dcterms:modified xsi:type="dcterms:W3CDTF">2021-09-30T07:38:12Z</dcterms:modified>
</cp:coreProperties>
</file>

<file path=docProps/thumbnail.jpeg>
</file>